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51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86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99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2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5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8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0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31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70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3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6F77-F8AF-4647-A274-0AE51DBB950B}" type="datetimeFigureOut">
              <a:rPr lang="es-MX" smtClean="0"/>
              <a:t>27/01/2017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A3D0-8288-445A-861F-B99A2ECC2C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8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2150260"/>
            <a:ext cx="2460791" cy="2356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C:\Users\jgallardo\Pictures\Seal_of_the_United_States_Northern_Comm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3" y="2148094"/>
            <a:ext cx="2264566" cy="231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 Imagen" descr="Resultado de imagen para logo im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69" y="2150260"/>
            <a:ext cx="1654629" cy="230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3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6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 SánchezEcheverría</dc:creator>
  <cp:lastModifiedBy>Dr SánchezEcheverría</cp:lastModifiedBy>
  <cp:revision>5</cp:revision>
  <dcterms:created xsi:type="dcterms:W3CDTF">2017-01-26T18:59:22Z</dcterms:created>
  <dcterms:modified xsi:type="dcterms:W3CDTF">2017-01-27T14:10:46Z</dcterms:modified>
</cp:coreProperties>
</file>