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C89E3-BA64-447B-8E05-7D4BB43F5D39}" type="datetimeFigureOut">
              <a:rPr lang="es-MX" smtClean="0"/>
              <a:t>31/01/2014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31A77-4F58-4A71-9F48-7773675E89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126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/>
        </p:nvSpPr>
        <p:spPr>
          <a:xfrm>
            <a:off x="3883827" y="8684926"/>
            <a:ext cx="2972590" cy="457513"/>
          </a:xfrm>
          <a:prstGeom prst="rect">
            <a:avLst/>
          </a:prstGeom>
          <a:noFill/>
        </p:spPr>
        <p:txBody>
          <a:bodyPr lIns="91430" tIns="45716" rIns="91430" bIns="45716" anchor="b"/>
          <a:lstStyle/>
          <a:p>
            <a:pPr algn="r" defTabSz="448650">
              <a:defRPr/>
            </a:pPr>
            <a:fld id="{A765296D-487D-4D5D-A944-885F5CD3A61D}" type="slidenum">
              <a:rPr lang="es-MX" sz="1200">
                <a:solidFill>
                  <a:prstClr val="black"/>
                </a:solidFill>
              </a:rPr>
              <a:pPr algn="r" defTabSz="448650">
                <a:defRPr/>
              </a:pPr>
              <a:t>1</a:t>
            </a:fld>
            <a:endParaRPr lang="es-MX" sz="1200">
              <a:solidFill>
                <a:prstClr val="black"/>
              </a:solidFill>
            </a:endParaRPr>
          </a:p>
        </p:txBody>
      </p:sp>
      <p:sp>
        <p:nvSpPr>
          <p:cNvPr id="6147" name="Rectangle 2"/>
          <p:cNvSpPr>
            <a:spLocks noGrp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 txBox="1">
            <a:spLocks noGrp="1" noChangeArrowheads="1"/>
          </p:cNvSpPr>
          <p:nvPr/>
        </p:nvSpPr>
        <p:spPr bwMode="auto">
          <a:xfrm>
            <a:off x="3883827" y="8684926"/>
            <a:ext cx="2972590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6" rIns="91430" bIns="4571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448650" eaLnBrk="1" hangingPunct="1">
              <a:spcBef>
                <a:spcPct val="0"/>
              </a:spcBef>
            </a:pPr>
            <a:fld id="{ACA654DB-544C-402B-91CE-4C56CC7D9E2D}" type="slidenum">
              <a:rPr lang="es-MX" altLang="es-MX">
                <a:solidFill>
                  <a:srgbClr val="000000"/>
                </a:solidFill>
              </a:rPr>
              <a:pPr algn="r" defTabSz="448650" eaLnBrk="1" hangingPunct="1">
                <a:spcBef>
                  <a:spcPct val="0"/>
                </a:spcBef>
              </a:pPr>
              <a:t>2</a:t>
            </a:fld>
            <a:endParaRPr lang="es-MX" altLang="es-MX">
              <a:solidFill>
                <a:srgbClr val="000000"/>
              </a:solidFill>
            </a:endParaRPr>
          </a:p>
        </p:txBody>
      </p:sp>
      <p:sp>
        <p:nvSpPr>
          <p:cNvPr id="7171" name="Rectangle 2"/>
          <p:cNvSpPr>
            <a:spLocks noGrp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Grp="1" noChangeArrowheads="1"/>
          </p:cNvSpPr>
          <p:nvPr/>
        </p:nvSpPr>
        <p:spPr>
          <a:xfrm>
            <a:off x="3883827" y="8684926"/>
            <a:ext cx="2972590" cy="457513"/>
          </a:xfrm>
          <a:prstGeom prst="rect">
            <a:avLst/>
          </a:prstGeom>
          <a:noFill/>
        </p:spPr>
        <p:txBody>
          <a:bodyPr lIns="91430" tIns="45716" rIns="91430" bIns="45716" anchor="b"/>
          <a:lstStyle/>
          <a:p>
            <a:pPr algn="r" defTabSz="448650">
              <a:defRPr/>
            </a:pPr>
            <a:fld id="{950A53C7-DC6C-4061-B0DE-F4DB148140BC}" type="slidenum">
              <a:rPr lang="es-MX" sz="1200">
                <a:solidFill>
                  <a:prstClr val="black"/>
                </a:solidFill>
              </a:rPr>
              <a:pPr algn="r" defTabSz="448650">
                <a:defRPr/>
              </a:pPr>
              <a:t>3</a:t>
            </a:fld>
            <a:endParaRPr lang="es-MX" sz="120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EF7-A794-481D-A1C2-64E277F885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3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97F00-723C-427C-B6EF-FBF14AABFA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4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1AD7-6CC3-4231-BC10-935CFB47CEA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BA8B-58A6-4B64-987B-380226E5B1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90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EEA6-5242-4DFC-A411-092503F410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1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839B-2348-4205-8641-34A0BB0CEC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AE93-ED6A-42DA-BABC-A86706F95A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5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55B3-686D-4723-8BDE-956D479EE8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03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05AB-6020-4FC2-BB53-CC28E84C16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6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099B-A1BD-48AF-8194-5FBB0BC105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7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8F19-73A8-49F7-8182-FD2B4D4133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310E-C145-2849-AC64-6E9CFA8E19EC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85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to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21C41FA-ACAD-4955-920B-50FEB48B52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1/28/2014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prstClr val="black"/>
                </a:solidFill>
              </a:rPr>
              <a:t>1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8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187450" y="836613"/>
            <a:ext cx="6769100" cy="73818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6E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 eaLnBrk="1" hangingPunct="1">
              <a:spcBef>
                <a:spcPct val="0"/>
              </a:spcBef>
              <a:buFontTx/>
              <a:buNone/>
            </a:pPr>
            <a:endParaRPr lang="es-MX" altLang="es-MX" sz="1400" b="1" dirty="0">
              <a:solidFill>
                <a:prstClr val="black"/>
              </a:solidFill>
              <a:latin typeface="Arial" charset="0"/>
            </a:endParaRPr>
          </a:p>
          <a:p>
            <a:pPr algn="ctr"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1400" b="1" dirty="0">
                <a:solidFill>
                  <a:prstClr val="black"/>
                </a:solidFill>
                <a:latin typeface="Arial" charset="0"/>
              </a:rPr>
              <a:t>STATUS DE ALERTA POR DELEGACIÓN DE INFLUENZA</a:t>
            </a:r>
          </a:p>
          <a:p>
            <a:pPr algn="ctr"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1400" b="1" dirty="0">
                <a:solidFill>
                  <a:prstClr val="black"/>
                </a:solidFill>
                <a:latin typeface="Arial" charset="0"/>
              </a:rPr>
              <a:t>SEMANA EPIDEMIOLÓGICA No. 4</a:t>
            </a:r>
            <a:endParaRPr lang="es-ES" altLang="es-MX" sz="14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619250" y="1628775"/>
            <a:ext cx="5884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 eaLnBrk="1" hangingPunct="1">
              <a:spcBef>
                <a:spcPct val="0"/>
              </a:spcBef>
              <a:buFontTx/>
              <a:buNone/>
            </a:pPr>
            <a:r>
              <a:rPr lang="es-ES_tradnl" altLang="es-MX" sz="1400">
                <a:solidFill>
                  <a:prstClr val="black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(Actualización al 27 de enero de  2014)</a:t>
            </a:r>
          </a:p>
        </p:txBody>
      </p:sp>
      <p:sp>
        <p:nvSpPr>
          <p:cNvPr id="2054" name="6 CuadroTexto"/>
          <p:cNvSpPr txBox="1">
            <a:spLocks noChangeArrowheads="1"/>
          </p:cNvSpPr>
          <p:nvPr/>
        </p:nvSpPr>
        <p:spPr bwMode="auto">
          <a:xfrm>
            <a:off x="0" y="6642100"/>
            <a:ext cx="3719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800">
                <a:solidFill>
                  <a:prstClr val="black"/>
                </a:solidFill>
                <a:latin typeface="Arial" charset="0"/>
              </a:rPr>
              <a:t>Fuente: Instituto Mexicano del Seguro Social.</a:t>
            </a:r>
          </a:p>
        </p:txBody>
      </p:sp>
      <p:grpSp>
        <p:nvGrpSpPr>
          <p:cNvPr id="2055" name="Group 404"/>
          <p:cNvGrpSpPr>
            <a:grpSpLocks/>
          </p:cNvGrpSpPr>
          <p:nvPr/>
        </p:nvGrpSpPr>
        <p:grpSpPr bwMode="auto">
          <a:xfrm>
            <a:off x="1017588" y="260350"/>
            <a:ext cx="7083425" cy="6021388"/>
            <a:chOff x="793" y="73"/>
            <a:chExt cx="4462" cy="3793"/>
          </a:xfrm>
        </p:grpSpPr>
        <p:sp>
          <p:nvSpPr>
            <p:cNvPr id="2057" name="Text Box 405"/>
            <p:cNvSpPr txBox="1">
              <a:spLocks noChangeArrowheads="1"/>
            </p:cNvSpPr>
            <p:nvPr/>
          </p:nvSpPr>
          <p:spPr bwMode="auto">
            <a:xfrm>
              <a:off x="2750" y="73"/>
              <a:ext cx="116" cy="28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6E99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457200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endParaRPr lang="es-ES" altLang="es-MX" sz="2400" b="1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2058" name="Freeform 406"/>
            <p:cNvSpPr>
              <a:spLocks/>
            </p:cNvSpPr>
            <p:nvPr/>
          </p:nvSpPr>
          <p:spPr bwMode="auto">
            <a:xfrm>
              <a:off x="4620" y="2794"/>
              <a:ext cx="365" cy="600"/>
            </a:xfrm>
            <a:custGeom>
              <a:avLst/>
              <a:gdLst>
                <a:gd name="T0" fmla="*/ 0 w 335"/>
                <a:gd name="T1" fmla="*/ 270 h 616"/>
                <a:gd name="T2" fmla="*/ 23 w 335"/>
                <a:gd name="T3" fmla="*/ 460 h 616"/>
                <a:gd name="T4" fmla="*/ 114 w 335"/>
                <a:gd name="T5" fmla="*/ 447 h 616"/>
                <a:gd name="T6" fmla="*/ 226 w 335"/>
                <a:gd name="T7" fmla="*/ 409 h 616"/>
                <a:gd name="T8" fmla="*/ 226 w 335"/>
                <a:gd name="T9" fmla="*/ 382 h 616"/>
                <a:gd name="T10" fmla="*/ 269 w 335"/>
                <a:gd name="T11" fmla="*/ 375 h 616"/>
                <a:gd name="T12" fmla="*/ 362 w 335"/>
                <a:gd name="T13" fmla="*/ 336 h 616"/>
                <a:gd name="T14" fmla="*/ 385 w 335"/>
                <a:gd name="T15" fmla="*/ 316 h 616"/>
                <a:gd name="T16" fmla="*/ 428 w 335"/>
                <a:gd name="T17" fmla="*/ 322 h 616"/>
                <a:gd name="T18" fmla="*/ 428 w 335"/>
                <a:gd name="T19" fmla="*/ 349 h 616"/>
                <a:gd name="T20" fmla="*/ 428 w 335"/>
                <a:gd name="T21" fmla="*/ 394 h 616"/>
                <a:gd name="T22" fmla="*/ 451 w 335"/>
                <a:gd name="T23" fmla="*/ 415 h 616"/>
                <a:gd name="T24" fmla="*/ 543 w 335"/>
                <a:gd name="T25" fmla="*/ 409 h 616"/>
                <a:gd name="T26" fmla="*/ 518 w 335"/>
                <a:gd name="T27" fmla="*/ 349 h 616"/>
                <a:gd name="T28" fmla="*/ 564 w 335"/>
                <a:gd name="T29" fmla="*/ 296 h 616"/>
                <a:gd name="T30" fmla="*/ 564 w 335"/>
                <a:gd name="T31" fmla="*/ 270 h 616"/>
                <a:gd name="T32" fmla="*/ 543 w 335"/>
                <a:gd name="T33" fmla="*/ 257 h 616"/>
                <a:gd name="T34" fmla="*/ 543 w 335"/>
                <a:gd name="T35" fmla="*/ 244 h 616"/>
                <a:gd name="T36" fmla="*/ 518 w 335"/>
                <a:gd name="T37" fmla="*/ 231 h 616"/>
                <a:gd name="T38" fmla="*/ 451 w 335"/>
                <a:gd name="T39" fmla="*/ 210 h 616"/>
                <a:gd name="T40" fmla="*/ 543 w 335"/>
                <a:gd name="T41" fmla="*/ 198 h 616"/>
                <a:gd name="T42" fmla="*/ 610 w 335"/>
                <a:gd name="T43" fmla="*/ 170 h 616"/>
                <a:gd name="T44" fmla="*/ 746 w 335"/>
                <a:gd name="T45" fmla="*/ 131 h 616"/>
                <a:gd name="T46" fmla="*/ 792 w 335"/>
                <a:gd name="T47" fmla="*/ 57 h 616"/>
                <a:gd name="T48" fmla="*/ 769 w 335"/>
                <a:gd name="T49" fmla="*/ 17 h 616"/>
                <a:gd name="T50" fmla="*/ 703 w 335"/>
                <a:gd name="T51" fmla="*/ 0 h 616"/>
                <a:gd name="T52" fmla="*/ 564 w 335"/>
                <a:gd name="T53" fmla="*/ 24 h 616"/>
                <a:gd name="T54" fmla="*/ 543 w 335"/>
                <a:gd name="T55" fmla="*/ 52 h 616"/>
                <a:gd name="T56" fmla="*/ 518 w 335"/>
                <a:gd name="T57" fmla="*/ 112 h 616"/>
                <a:gd name="T58" fmla="*/ 428 w 335"/>
                <a:gd name="T59" fmla="*/ 131 h 616"/>
                <a:gd name="T60" fmla="*/ 289 w 335"/>
                <a:gd name="T61" fmla="*/ 167 h 616"/>
                <a:gd name="T62" fmla="*/ 127 w 335"/>
                <a:gd name="T63" fmla="*/ 201 h 61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35" h="616">
                  <a:moveTo>
                    <a:pt x="0" y="308"/>
                  </a:moveTo>
                  <a:lnTo>
                    <a:pt x="0" y="360"/>
                  </a:lnTo>
                  <a:lnTo>
                    <a:pt x="18" y="501"/>
                  </a:lnTo>
                  <a:lnTo>
                    <a:pt x="9" y="615"/>
                  </a:lnTo>
                  <a:lnTo>
                    <a:pt x="44" y="615"/>
                  </a:lnTo>
                  <a:lnTo>
                    <a:pt x="44" y="598"/>
                  </a:lnTo>
                  <a:lnTo>
                    <a:pt x="71" y="580"/>
                  </a:lnTo>
                  <a:lnTo>
                    <a:pt x="88" y="545"/>
                  </a:lnTo>
                  <a:lnTo>
                    <a:pt x="88" y="527"/>
                  </a:lnTo>
                  <a:lnTo>
                    <a:pt x="88" y="510"/>
                  </a:lnTo>
                  <a:lnTo>
                    <a:pt x="97" y="510"/>
                  </a:lnTo>
                  <a:lnTo>
                    <a:pt x="106" y="501"/>
                  </a:lnTo>
                  <a:lnTo>
                    <a:pt x="141" y="466"/>
                  </a:lnTo>
                  <a:lnTo>
                    <a:pt x="141" y="448"/>
                  </a:lnTo>
                  <a:lnTo>
                    <a:pt x="141" y="431"/>
                  </a:lnTo>
                  <a:lnTo>
                    <a:pt x="150" y="422"/>
                  </a:lnTo>
                  <a:lnTo>
                    <a:pt x="167" y="422"/>
                  </a:lnTo>
                  <a:lnTo>
                    <a:pt x="167" y="431"/>
                  </a:lnTo>
                  <a:lnTo>
                    <a:pt x="167" y="448"/>
                  </a:lnTo>
                  <a:lnTo>
                    <a:pt x="167" y="466"/>
                  </a:lnTo>
                  <a:lnTo>
                    <a:pt x="167" y="510"/>
                  </a:lnTo>
                  <a:lnTo>
                    <a:pt x="167" y="527"/>
                  </a:lnTo>
                  <a:lnTo>
                    <a:pt x="176" y="536"/>
                  </a:lnTo>
                  <a:lnTo>
                    <a:pt x="176" y="554"/>
                  </a:lnTo>
                  <a:lnTo>
                    <a:pt x="202" y="554"/>
                  </a:lnTo>
                  <a:lnTo>
                    <a:pt x="211" y="545"/>
                  </a:lnTo>
                  <a:lnTo>
                    <a:pt x="202" y="536"/>
                  </a:lnTo>
                  <a:lnTo>
                    <a:pt x="202" y="466"/>
                  </a:lnTo>
                  <a:lnTo>
                    <a:pt x="211" y="448"/>
                  </a:lnTo>
                  <a:lnTo>
                    <a:pt x="220" y="396"/>
                  </a:lnTo>
                  <a:lnTo>
                    <a:pt x="220" y="387"/>
                  </a:lnTo>
                  <a:lnTo>
                    <a:pt x="220" y="360"/>
                  </a:lnTo>
                  <a:lnTo>
                    <a:pt x="220" y="343"/>
                  </a:lnTo>
                  <a:lnTo>
                    <a:pt x="211" y="343"/>
                  </a:lnTo>
                  <a:lnTo>
                    <a:pt x="211" y="334"/>
                  </a:lnTo>
                  <a:lnTo>
                    <a:pt x="211" y="325"/>
                  </a:lnTo>
                  <a:lnTo>
                    <a:pt x="211" y="308"/>
                  </a:lnTo>
                  <a:lnTo>
                    <a:pt x="202" y="308"/>
                  </a:lnTo>
                  <a:lnTo>
                    <a:pt x="176" y="308"/>
                  </a:lnTo>
                  <a:lnTo>
                    <a:pt x="176" y="281"/>
                  </a:lnTo>
                  <a:lnTo>
                    <a:pt x="202" y="264"/>
                  </a:lnTo>
                  <a:lnTo>
                    <a:pt x="211" y="264"/>
                  </a:lnTo>
                  <a:lnTo>
                    <a:pt x="220" y="255"/>
                  </a:lnTo>
                  <a:lnTo>
                    <a:pt x="238" y="228"/>
                  </a:lnTo>
                  <a:lnTo>
                    <a:pt x="264" y="193"/>
                  </a:lnTo>
                  <a:lnTo>
                    <a:pt x="290" y="176"/>
                  </a:lnTo>
                  <a:lnTo>
                    <a:pt x="308" y="123"/>
                  </a:lnTo>
                  <a:lnTo>
                    <a:pt x="308" y="79"/>
                  </a:lnTo>
                  <a:lnTo>
                    <a:pt x="334" y="70"/>
                  </a:lnTo>
                  <a:lnTo>
                    <a:pt x="299" y="17"/>
                  </a:lnTo>
                  <a:lnTo>
                    <a:pt x="290" y="0"/>
                  </a:lnTo>
                  <a:lnTo>
                    <a:pt x="273" y="0"/>
                  </a:lnTo>
                  <a:lnTo>
                    <a:pt x="264" y="17"/>
                  </a:lnTo>
                  <a:lnTo>
                    <a:pt x="220" y="35"/>
                  </a:lnTo>
                  <a:lnTo>
                    <a:pt x="220" y="53"/>
                  </a:lnTo>
                  <a:lnTo>
                    <a:pt x="211" y="70"/>
                  </a:lnTo>
                  <a:lnTo>
                    <a:pt x="202" y="123"/>
                  </a:lnTo>
                  <a:lnTo>
                    <a:pt x="202" y="149"/>
                  </a:lnTo>
                  <a:lnTo>
                    <a:pt x="176" y="167"/>
                  </a:lnTo>
                  <a:lnTo>
                    <a:pt x="167" y="176"/>
                  </a:lnTo>
                  <a:lnTo>
                    <a:pt x="141" y="220"/>
                  </a:lnTo>
                  <a:lnTo>
                    <a:pt x="113" y="224"/>
                  </a:lnTo>
                  <a:lnTo>
                    <a:pt x="98" y="244"/>
                  </a:lnTo>
                  <a:lnTo>
                    <a:pt x="50" y="269"/>
                  </a:lnTo>
                  <a:lnTo>
                    <a:pt x="0" y="308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59" name="Freeform 407"/>
            <p:cNvSpPr>
              <a:spLocks/>
            </p:cNvSpPr>
            <p:nvPr/>
          </p:nvSpPr>
          <p:spPr bwMode="auto">
            <a:xfrm>
              <a:off x="793" y="1071"/>
              <a:ext cx="499" cy="703"/>
            </a:xfrm>
            <a:custGeom>
              <a:avLst/>
              <a:gdLst>
                <a:gd name="T0" fmla="*/ 0 w 459"/>
                <a:gd name="T1" fmla="*/ 0 h 722"/>
                <a:gd name="T2" fmla="*/ 708 w 459"/>
                <a:gd name="T3" fmla="*/ 0 h 722"/>
                <a:gd name="T4" fmla="*/ 703 w 459"/>
                <a:gd name="T5" fmla="*/ 0 h 722"/>
                <a:gd name="T6" fmla="*/ 703 w 459"/>
                <a:gd name="T7" fmla="*/ 0 h 722"/>
                <a:gd name="T8" fmla="*/ 703 w 459"/>
                <a:gd name="T9" fmla="*/ 0 h 722"/>
                <a:gd name="T10" fmla="*/ 703 w 459"/>
                <a:gd name="T11" fmla="*/ 0 h 722"/>
                <a:gd name="T12" fmla="*/ 703 w 459"/>
                <a:gd name="T13" fmla="*/ 0 h 722"/>
                <a:gd name="T14" fmla="*/ 826 w 459"/>
                <a:gd name="T15" fmla="*/ 0 h 722"/>
                <a:gd name="T16" fmla="*/ 703 w 459"/>
                <a:gd name="T17" fmla="*/ 37 h 722"/>
                <a:gd name="T18" fmla="*/ 703 w 459"/>
                <a:gd name="T19" fmla="*/ 37 h 722"/>
                <a:gd name="T20" fmla="*/ 684 w 459"/>
                <a:gd name="T21" fmla="*/ 52 h 722"/>
                <a:gd name="T22" fmla="*/ 798 w 459"/>
                <a:gd name="T23" fmla="*/ 137 h 722"/>
                <a:gd name="T24" fmla="*/ 684 w 459"/>
                <a:gd name="T25" fmla="*/ 158 h 722"/>
                <a:gd name="T26" fmla="*/ 798 w 459"/>
                <a:gd name="T27" fmla="*/ 164 h 722"/>
                <a:gd name="T28" fmla="*/ 798 w 459"/>
                <a:gd name="T29" fmla="*/ 256 h 722"/>
                <a:gd name="T30" fmla="*/ 708 w 459"/>
                <a:gd name="T31" fmla="*/ 269 h 722"/>
                <a:gd name="T32" fmla="*/ 819 w 459"/>
                <a:gd name="T33" fmla="*/ 295 h 722"/>
                <a:gd name="T34" fmla="*/ 903 w 459"/>
                <a:gd name="T35" fmla="*/ 341 h 722"/>
                <a:gd name="T36" fmla="*/ 947 w 459"/>
                <a:gd name="T37" fmla="*/ 393 h 722"/>
                <a:gd name="T38" fmla="*/ 1038 w 459"/>
                <a:gd name="T39" fmla="*/ 439 h 722"/>
                <a:gd name="T40" fmla="*/ 1149 w 459"/>
                <a:gd name="T41" fmla="*/ 510 h 722"/>
                <a:gd name="T42" fmla="*/ 1149 w 459"/>
                <a:gd name="T43" fmla="*/ 537 h 722"/>
                <a:gd name="T44" fmla="*/ 819 w 459"/>
                <a:gd name="T45" fmla="*/ 518 h 722"/>
                <a:gd name="T46" fmla="*/ 798 w 459"/>
                <a:gd name="T47" fmla="*/ 446 h 722"/>
                <a:gd name="T48" fmla="*/ 575 w 459"/>
                <a:gd name="T49" fmla="*/ 374 h 722"/>
                <a:gd name="T50" fmla="*/ 375 w 459"/>
                <a:gd name="T51" fmla="*/ 289 h 722"/>
                <a:gd name="T52" fmla="*/ 203 w 459"/>
                <a:gd name="T53" fmla="*/ 105 h 722"/>
                <a:gd name="T54" fmla="*/ 153 w 459"/>
                <a:gd name="T55" fmla="*/ 105 h 722"/>
                <a:gd name="T56" fmla="*/ 90 w 459"/>
                <a:gd name="T57" fmla="*/ 85 h 722"/>
                <a:gd name="T58" fmla="*/ 68 w 459"/>
                <a:gd name="T59" fmla="*/ 52 h 722"/>
                <a:gd name="T60" fmla="*/ 177 w 459"/>
                <a:gd name="T61" fmla="*/ 52 h 722"/>
                <a:gd name="T62" fmla="*/ 46 w 459"/>
                <a:gd name="T63" fmla="*/ 9 h 7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459" h="722">
                  <a:moveTo>
                    <a:pt x="0" y="0"/>
                  </a:moveTo>
                  <a:lnTo>
                    <a:pt x="282" y="0"/>
                  </a:lnTo>
                  <a:lnTo>
                    <a:pt x="281" y="0"/>
                  </a:lnTo>
                  <a:lnTo>
                    <a:pt x="329" y="0"/>
                  </a:lnTo>
                  <a:lnTo>
                    <a:pt x="281" y="48"/>
                  </a:lnTo>
                  <a:lnTo>
                    <a:pt x="273" y="70"/>
                  </a:lnTo>
                  <a:lnTo>
                    <a:pt x="317" y="184"/>
                  </a:lnTo>
                  <a:lnTo>
                    <a:pt x="273" y="211"/>
                  </a:lnTo>
                  <a:lnTo>
                    <a:pt x="317" y="220"/>
                  </a:lnTo>
                  <a:lnTo>
                    <a:pt x="317" y="343"/>
                  </a:lnTo>
                  <a:lnTo>
                    <a:pt x="282" y="360"/>
                  </a:lnTo>
                  <a:lnTo>
                    <a:pt x="326" y="395"/>
                  </a:lnTo>
                  <a:lnTo>
                    <a:pt x="361" y="457"/>
                  </a:lnTo>
                  <a:lnTo>
                    <a:pt x="378" y="527"/>
                  </a:lnTo>
                  <a:lnTo>
                    <a:pt x="414" y="589"/>
                  </a:lnTo>
                  <a:lnTo>
                    <a:pt x="458" y="685"/>
                  </a:lnTo>
                  <a:lnTo>
                    <a:pt x="458" y="721"/>
                  </a:lnTo>
                  <a:lnTo>
                    <a:pt x="326" y="694"/>
                  </a:lnTo>
                  <a:lnTo>
                    <a:pt x="317" y="598"/>
                  </a:lnTo>
                  <a:lnTo>
                    <a:pt x="229" y="501"/>
                  </a:lnTo>
                  <a:lnTo>
                    <a:pt x="150" y="387"/>
                  </a:lnTo>
                  <a:lnTo>
                    <a:pt x="80" y="140"/>
                  </a:lnTo>
                  <a:lnTo>
                    <a:pt x="62" y="140"/>
                  </a:lnTo>
                  <a:lnTo>
                    <a:pt x="36" y="114"/>
                  </a:lnTo>
                  <a:lnTo>
                    <a:pt x="27" y="70"/>
                  </a:lnTo>
                  <a:lnTo>
                    <a:pt x="71" y="70"/>
                  </a:lnTo>
                  <a:lnTo>
                    <a:pt x="18" y="9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0" name="Freeform 408"/>
            <p:cNvSpPr>
              <a:spLocks/>
            </p:cNvSpPr>
            <p:nvPr/>
          </p:nvSpPr>
          <p:spPr bwMode="auto">
            <a:xfrm>
              <a:off x="957" y="1746"/>
              <a:ext cx="710" cy="832"/>
            </a:xfrm>
            <a:custGeom>
              <a:avLst/>
              <a:gdLst>
                <a:gd name="T0" fmla="*/ 777 w 651"/>
                <a:gd name="T1" fmla="*/ 19 h 854"/>
                <a:gd name="T2" fmla="*/ 432 w 651"/>
                <a:gd name="T3" fmla="*/ 0 h 854"/>
                <a:gd name="T4" fmla="*/ 0 w 651"/>
                <a:gd name="T5" fmla="*/ 0 h 854"/>
                <a:gd name="T6" fmla="*/ 159 w 651"/>
                <a:gd name="T7" fmla="*/ 53 h 854"/>
                <a:gd name="T8" fmla="*/ 294 w 651"/>
                <a:gd name="T9" fmla="*/ 99 h 854"/>
                <a:gd name="T10" fmla="*/ 455 w 651"/>
                <a:gd name="T11" fmla="*/ 146 h 854"/>
                <a:gd name="T12" fmla="*/ 635 w 651"/>
                <a:gd name="T13" fmla="*/ 171 h 854"/>
                <a:gd name="T14" fmla="*/ 753 w 651"/>
                <a:gd name="T15" fmla="*/ 198 h 854"/>
                <a:gd name="T16" fmla="*/ 935 w 651"/>
                <a:gd name="T17" fmla="*/ 225 h 854"/>
                <a:gd name="T18" fmla="*/ 935 w 651"/>
                <a:gd name="T19" fmla="*/ 297 h 854"/>
                <a:gd name="T20" fmla="*/ 821 w 651"/>
                <a:gd name="T21" fmla="*/ 370 h 854"/>
                <a:gd name="T22" fmla="*/ 935 w 651"/>
                <a:gd name="T23" fmla="*/ 376 h 854"/>
                <a:gd name="T24" fmla="*/ 1094 w 651"/>
                <a:gd name="T25" fmla="*/ 475 h 854"/>
                <a:gd name="T26" fmla="*/ 1370 w 651"/>
                <a:gd name="T27" fmla="*/ 528 h 854"/>
                <a:gd name="T28" fmla="*/ 1393 w 651"/>
                <a:gd name="T29" fmla="*/ 581 h 854"/>
                <a:gd name="T30" fmla="*/ 1505 w 651"/>
                <a:gd name="T31" fmla="*/ 614 h 854"/>
                <a:gd name="T32" fmla="*/ 1527 w 651"/>
                <a:gd name="T33" fmla="*/ 641 h 854"/>
                <a:gd name="T34" fmla="*/ 1620 w 651"/>
                <a:gd name="T35" fmla="*/ 632 h 854"/>
                <a:gd name="T36" fmla="*/ 1687 w 651"/>
                <a:gd name="T37" fmla="*/ 581 h 854"/>
                <a:gd name="T38" fmla="*/ 1620 w 651"/>
                <a:gd name="T39" fmla="*/ 521 h 854"/>
                <a:gd name="T40" fmla="*/ 1527 w 651"/>
                <a:gd name="T41" fmla="*/ 481 h 854"/>
                <a:gd name="T42" fmla="*/ 1483 w 651"/>
                <a:gd name="T43" fmla="*/ 475 h 854"/>
                <a:gd name="T44" fmla="*/ 1435 w 651"/>
                <a:gd name="T45" fmla="*/ 495 h 854"/>
                <a:gd name="T46" fmla="*/ 1393 w 651"/>
                <a:gd name="T47" fmla="*/ 495 h 854"/>
                <a:gd name="T48" fmla="*/ 1299 w 651"/>
                <a:gd name="T49" fmla="*/ 409 h 854"/>
                <a:gd name="T50" fmla="*/ 1256 w 651"/>
                <a:gd name="T51" fmla="*/ 350 h 854"/>
                <a:gd name="T52" fmla="*/ 1163 w 651"/>
                <a:gd name="T53" fmla="*/ 264 h 854"/>
                <a:gd name="T54" fmla="*/ 1140 w 651"/>
                <a:gd name="T55" fmla="*/ 245 h 854"/>
                <a:gd name="T56" fmla="*/ 1140 w 651"/>
                <a:gd name="T57" fmla="*/ 178 h 854"/>
                <a:gd name="T58" fmla="*/ 1052 w 651"/>
                <a:gd name="T59" fmla="*/ 152 h 854"/>
                <a:gd name="T60" fmla="*/ 1026 w 651"/>
                <a:gd name="T61" fmla="*/ 159 h 854"/>
                <a:gd name="T62" fmla="*/ 1052 w 651"/>
                <a:gd name="T63" fmla="*/ 178 h 854"/>
                <a:gd name="T64" fmla="*/ 982 w 651"/>
                <a:gd name="T65" fmla="*/ 192 h 854"/>
                <a:gd name="T66" fmla="*/ 982 w 651"/>
                <a:gd name="T67" fmla="*/ 106 h 854"/>
                <a:gd name="T68" fmla="*/ 777 w 651"/>
                <a:gd name="T69" fmla="*/ 19 h 85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51" h="854">
                  <a:moveTo>
                    <a:pt x="299" y="27"/>
                  </a:moveTo>
                  <a:lnTo>
                    <a:pt x="167" y="0"/>
                  </a:lnTo>
                  <a:lnTo>
                    <a:pt x="0" y="0"/>
                  </a:lnTo>
                  <a:lnTo>
                    <a:pt x="61" y="71"/>
                  </a:lnTo>
                  <a:lnTo>
                    <a:pt x="114" y="132"/>
                  </a:lnTo>
                  <a:lnTo>
                    <a:pt x="175" y="194"/>
                  </a:lnTo>
                  <a:lnTo>
                    <a:pt x="246" y="229"/>
                  </a:lnTo>
                  <a:lnTo>
                    <a:pt x="290" y="264"/>
                  </a:lnTo>
                  <a:lnTo>
                    <a:pt x="360" y="299"/>
                  </a:lnTo>
                  <a:lnTo>
                    <a:pt x="360" y="396"/>
                  </a:lnTo>
                  <a:lnTo>
                    <a:pt x="316" y="493"/>
                  </a:lnTo>
                  <a:lnTo>
                    <a:pt x="360" y="501"/>
                  </a:lnTo>
                  <a:lnTo>
                    <a:pt x="422" y="633"/>
                  </a:lnTo>
                  <a:lnTo>
                    <a:pt x="527" y="704"/>
                  </a:lnTo>
                  <a:lnTo>
                    <a:pt x="536" y="774"/>
                  </a:lnTo>
                  <a:lnTo>
                    <a:pt x="580" y="818"/>
                  </a:lnTo>
                  <a:lnTo>
                    <a:pt x="589" y="853"/>
                  </a:lnTo>
                  <a:lnTo>
                    <a:pt x="624" y="844"/>
                  </a:lnTo>
                  <a:lnTo>
                    <a:pt x="650" y="774"/>
                  </a:lnTo>
                  <a:lnTo>
                    <a:pt x="624" y="695"/>
                  </a:lnTo>
                  <a:lnTo>
                    <a:pt x="589" y="642"/>
                  </a:lnTo>
                  <a:lnTo>
                    <a:pt x="571" y="633"/>
                  </a:lnTo>
                  <a:lnTo>
                    <a:pt x="553" y="660"/>
                  </a:lnTo>
                  <a:lnTo>
                    <a:pt x="536" y="660"/>
                  </a:lnTo>
                  <a:lnTo>
                    <a:pt x="501" y="545"/>
                  </a:lnTo>
                  <a:lnTo>
                    <a:pt x="483" y="466"/>
                  </a:lnTo>
                  <a:lnTo>
                    <a:pt x="448" y="352"/>
                  </a:lnTo>
                  <a:lnTo>
                    <a:pt x="439" y="326"/>
                  </a:lnTo>
                  <a:lnTo>
                    <a:pt x="439" y="238"/>
                  </a:lnTo>
                  <a:lnTo>
                    <a:pt x="404" y="202"/>
                  </a:lnTo>
                  <a:lnTo>
                    <a:pt x="395" y="211"/>
                  </a:lnTo>
                  <a:lnTo>
                    <a:pt x="404" y="238"/>
                  </a:lnTo>
                  <a:lnTo>
                    <a:pt x="378" y="255"/>
                  </a:lnTo>
                  <a:lnTo>
                    <a:pt x="378" y="141"/>
                  </a:lnTo>
                  <a:lnTo>
                    <a:pt x="299" y="27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1" name="Freeform 409"/>
            <p:cNvSpPr>
              <a:spLocks/>
            </p:cNvSpPr>
            <p:nvPr/>
          </p:nvSpPr>
          <p:spPr bwMode="auto">
            <a:xfrm>
              <a:off x="1095" y="1071"/>
              <a:ext cx="866" cy="996"/>
            </a:xfrm>
            <a:custGeom>
              <a:avLst/>
              <a:gdLst>
                <a:gd name="T0" fmla="*/ 114 w 795"/>
                <a:gd name="T1" fmla="*/ 0 h 1023"/>
                <a:gd name="T2" fmla="*/ 1205 w 795"/>
                <a:gd name="T3" fmla="*/ 194 h 1023"/>
                <a:gd name="T4" fmla="*/ 1985 w 795"/>
                <a:gd name="T5" fmla="*/ 268 h 1023"/>
                <a:gd name="T6" fmla="*/ 2036 w 795"/>
                <a:gd name="T7" fmla="*/ 345 h 1023"/>
                <a:gd name="T8" fmla="*/ 2036 w 795"/>
                <a:gd name="T9" fmla="*/ 403 h 1023"/>
                <a:gd name="T10" fmla="*/ 1985 w 795"/>
                <a:gd name="T11" fmla="*/ 465 h 1023"/>
                <a:gd name="T12" fmla="*/ 1985 w 795"/>
                <a:gd name="T13" fmla="*/ 500 h 1023"/>
                <a:gd name="T14" fmla="*/ 1866 w 795"/>
                <a:gd name="T15" fmla="*/ 535 h 1023"/>
                <a:gd name="T16" fmla="*/ 1866 w 795"/>
                <a:gd name="T17" fmla="*/ 535 h 1023"/>
                <a:gd name="T18" fmla="*/ 1866 w 795"/>
                <a:gd name="T19" fmla="*/ 535 h 1023"/>
                <a:gd name="T20" fmla="*/ 1985 w 795"/>
                <a:gd name="T21" fmla="*/ 500 h 1023"/>
                <a:gd name="T22" fmla="*/ 1866 w 795"/>
                <a:gd name="T23" fmla="*/ 535 h 1023"/>
                <a:gd name="T24" fmla="*/ 1813 w 795"/>
                <a:gd name="T25" fmla="*/ 572 h 1023"/>
                <a:gd name="T26" fmla="*/ 1835 w 795"/>
                <a:gd name="T27" fmla="*/ 612 h 1023"/>
                <a:gd name="T28" fmla="*/ 1874 w 795"/>
                <a:gd name="T29" fmla="*/ 664 h 1023"/>
                <a:gd name="T30" fmla="*/ 1866 w 795"/>
                <a:gd name="T31" fmla="*/ 680 h 1023"/>
                <a:gd name="T32" fmla="*/ 1866 w 795"/>
                <a:gd name="T33" fmla="*/ 680 h 1023"/>
                <a:gd name="T34" fmla="*/ 1791 w 795"/>
                <a:gd name="T35" fmla="*/ 710 h 1023"/>
                <a:gd name="T36" fmla="*/ 1634 w 795"/>
                <a:gd name="T37" fmla="*/ 736 h 1023"/>
                <a:gd name="T38" fmla="*/ 1610 w 795"/>
                <a:gd name="T39" fmla="*/ 761 h 1023"/>
                <a:gd name="T40" fmla="*/ 1363 w 795"/>
                <a:gd name="T41" fmla="*/ 691 h 1023"/>
                <a:gd name="T42" fmla="*/ 1294 w 795"/>
                <a:gd name="T43" fmla="*/ 658 h 1023"/>
                <a:gd name="T44" fmla="*/ 1205 w 795"/>
                <a:gd name="T45" fmla="*/ 579 h 1023"/>
                <a:gd name="T46" fmla="*/ 1163 w 795"/>
                <a:gd name="T47" fmla="*/ 553 h 1023"/>
                <a:gd name="T48" fmla="*/ 983 w 795"/>
                <a:gd name="T49" fmla="*/ 535 h 1023"/>
                <a:gd name="T50" fmla="*/ 849 w 795"/>
                <a:gd name="T51" fmla="*/ 488 h 1023"/>
                <a:gd name="T52" fmla="*/ 739 w 795"/>
                <a:gd name="T53" fmla="*/ 397 h 1023"/>
                <a:gd name="T54" fmla="*/ 650 w 795"/>
                <a:gd name="T55" fmla="*/ 287 h 1023"/>
                <a:gd name="T56" fmla="*/ 510 w 795"/>
                <a:gd name="T57" fmla="*/ 194 h 1023"/>
                <a:gd name="T58" fmla="*/ 265 w 795"/>
                <a:gd name="T59" fmla="*/ 136 h 1023"/>
                <a:gd name="T60" fmla="*/ 23 w 795"/>
                <a:gd name="T61" fmla="*/ 90 h 1023"/>
                <a:gd name="T62" fmla="*/ 21 w 795"/>
                <a:gd name="T63" fmla="*/ 37 h 1023"/>
                <a:gd name="T64" fmla="*/ 143 w 795"/>
                <a:gd name="T65" fmla="*/ 0 h 1023"/>
                <a:gd name="T66" fmla="*/ 143 w 795"/>
                <a:gd name="T67" fmla="*/ 0 h 10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95" h="1023">
                  <a:moveTo>
                    <a:pt x="9" y="0"/>
                  </a:moveTo>
                  <a:lnTo>
                    <a:pt x="44" y="0"/>
                  </a:lnTo>
                  <a:lnTo>
                    <a:pt x="279" y="166"/>
                  </a:lnTo>
                  <a:lnTo>
                    <a:pt x="471" y="261"/>
                  </a:lnTo>
                  <a:lnTo>
                    <a:pt x="741" y="261"/>
                  </a:lnTo>
                  <a:lnTo>
                    <a:pt x="776" y="358"/>
                  </a:lnTo>
                  <a:lnTo>
                    <a:pt x="776" y="432"/>
                  </a:lnTo>
                  <a:lnTo>
                    <a:pt x="794" y="463"/>
                  </a:lnTo>
                  <a:lnTo>
                    <a:pt x="759" y="498"/>
                  </a:lnTo>
                  <a:lnTo>
                    <a:pt x="794" y="542"/>
                  </a:lnTo>
                  <a:lnTo>
                    <a:pt x="741" y="620"/>
                  </a:lnTo>
                  <a:lnTo>
                    <a:pt x="776" y="624"/>
                  </a:lnTo>
                  <a:lnTo>
                    <a:pt x="776" y="672"/>
                  </a:lnTo>
                  <a:lnTo>
                    <a:pt x="728" y="720"/>
                  </a:lnTo>
                  <a:lnTo>
                    <a:pt x="776" y="672"/>
                  </a:lnTo>
                  <a:lnTo>
                    <a:pt x="728" y="720"/>
                  </a:lnTo>
                  <a:lnTo>
                    <a:pt x="698" y="743"/>
                  </a:lnTo>
                  <a:lnTo>
                    <a:pt x="707" y="768"/>
                  </a:lnTo>
                  <a:lnTo>
                    <a:pt x="716" y="768"/>
                  </a:lnTo>
                  <a:lnTo>
                    <a:pt x="716" y="821"/>
                  </a:lnTo>
                  <a:lnTo>
                    <a:pt x="716" y="830"/>
                  </a:lnTo>
                  <a:lnTo>
                    <a:pt x="732" y="891"/>
                  </a:lnTo>
                  <a:lnTo>
                    <a:pt x="732" y="900"/>
                  </a:lnTo>
                  <a:lnTo>
                    <a:pt x="728" y="912"/>
                  </a:lnTo>
                  <a:lnTo>
                    <a:pt x="716" y="943"/>
                  </a:lnTo>
                  <a:lnTo>
                    <a:pt x="698" y="952"/>
                  </a:lnTo>
                  <a:lnTo>
                    <a:pt x="654" y="987"/>
                  </a:lnTo>
                  <a:lnTo>
                    <a:pt x="637" y="987"/>
                  </a:lnTo>
                  <a:lnTo>
                    <a:pt x="628" y="1014"/>
                  </a:lnTo>
                  <a:lnTo>
                    <a:pt x="628" y="1022"/>
                  </a:lnTo>
                  <a:lnTo>
                    <a:pt x="585" y="952"/>
                  </a:lnTo>
                  <a:lnTo>
                    <a:pt x="532" y="927"/>
                  </a:lnTo>
                  <a:lnTo>
                    <a:pt x="523" y="891"/>
                  </a:lnTo>
                  <a:lnTo>
                    <a:pt x="506" y="883"/>
                  </a:lnTo>
                  <a:lnTo>
                    <a:pt x="471" y="821"/>
                  </a:lnTo>
                  <a:lnTo>
                    <a:pt x="471" y="777"/>
                  </a:lnTo>
                  <a:lnTo>
                    <a:pt x="463" y="761"/>
                  </a:lnTo>
                  <a:lnTo>
                    <a:pt x="454" y="743"/>
                  </a:lnTo>
                  <a:lnTo>
                    <a:pt x="436" y="768"/>
                  </a:lnTo>
                  <a:lnTo>
                    <a:pt x="384" y="717"/>
                  </a:lnTo>
                  <a:lnTo>
                    <a:pt x="366" y="681"/>
                  </a:lnTo>
                  <a:lnTo>
                    <a:pt x="331" y="655"/>
                  </a:lnTo>
                  <a:lnTo>
                    <a:pt x="288" y="568"/>
                  </a:lnTo>
                  <a:lnTo>
                    <a:pt x="288" y="533"/>
                  </a:lnTo>
                  <a:lnTo>
                    <a:pt x="262" y="454"/>
                  </a:lnTo>
                  <a:lnTo>
                    <a:pt x="253" y="385"/>
                  </a:lnTo>
                  <a:lnTo>
                    <a:pt x="218" y="341"/>
                  </a:lnTo>
                  <a:lnTo>
                    <a:pt x="200" y="261"/>
                  </a:lnTo>
                  <a:lnTo>
                    <a:pt x="140" y="201"/>
                  </a:lnTo>
                  <a:lnTo>
                    <a:pt x="104" y="183"/>
                  </a:lnTo>
                  <a:lnTo>
                    <a:pt x="78" y="175"/>
                  </a:lnTo>
                  <a:lnTo>
                    <a:pt x="9" y="122"/>
                  </a:lnTo>
                  <a:lnTo>
                    <a:pt x="0" y="61"/>
                  </a:lnTo>
                  <a:lnTo>
                    <a:pt x="8" y="48"/>
                  </a:lnTo>
                  <a:lnTo>
                    <a:pt x="56" y="0"/>
                  </a:lnTo>
                  <a:lnTo>
                    <a:pt x="9" y="0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2" name="Freeform 410"/>
            <p:cNvSpPr>
              <a:spLocks/>
            </p:cNvSpPr>
            <p:nvPr/>
          </p:nvSpPr>
          <p:spPr bwMode="auto">
            <a:xfrm>
              <a:off x="1712" y="1942"/>
              <a:ext cx="539" cy="721"/>
            </a:xfrm>
            <a:custGeom>
              <a:avLst/>
              <a:gdLst>
                <a:gd name="T0" fmla="*/ 23 w 493"/>
                <a:gd name="T1" fmla="*/ 92 h 740"/>
                <a:gd name="T2" fmla="*/ 0 w 493"/>
                <a:gd name="T3" fmla="*/ 106 h 740"/>
                <a:gd name="T4" fmla="*/ 0 w 493"/>
                <a:gd name="T5" fmla="*/ 152 h 740"/>
                <a:gd name="T6" fmla="*/ 140 w 493"/>
                <a:gd name="T7" fmla="*/ 152 h 740"/>
                <a:gd name="T8" fmla="*/ 166 w 493"/>
                <a:gd name="T9" fmla="*/ 171 h 740"/>
                <a:gd name="T10" fmla="*/ 235 w 493"/>
                <a:gd name="T11" fmla="*/ 179 h 740"/>
                <a:gd name="T12" fmla="*/ 258 w 493"/>
                <a:gd name="T13" fmla="*/ 192 h 740"/>
                <a:gd name="T14" fmla="*/ 328 w 493"/>
                <a:gd name="T15" fmla="*/ 211 h 740"/>
                <a:gd name="T16" fmla="*/ 422 w 493"/>
                <a:gd name="T17" fmla="*/ 250 h 740"/>
                <a:gd name="T18" fmla="*/ 446 w 493"/>
                <a:gd name="T19" fmla="*/ 298 h 740"/>
                <a:gd name="T20" fmla="*/ 587 w 493"/>
                <a:gd name="T21" fmla="*/ 298 h 740"/>
                <a:gd name="T22" fmla="*/ 632 w 493"/>
                <a:gd name="T23" fmla="*/ 323 h 740"/>
                <a:gd name="T24" fmla="*/ 703 w 493"/>
                <a:gd name="T25" fmla="*/ 337 h 740"/>
                <a:gd name="T26" fmla="*/ 772 w 493"/>
                <a:gd name="T27" fmla="*/ 383 h 740"/>
                <a:gd name="T28" fmla="*/ 892 w 493"/>
                <a:gd name="T29" fmla="*/ 436 h 740"/>
                <a:gd name="T30" fmla="*/ 915 w 493"/>
                <a:gd name="T31" fmla="*/ 462 h 740"/>
                <a:gd name="T32" fmla="*/ 1008 w 493"/>
                <a:gd name="T33" fmla="*/ 462 h 740"/>
                <a:gd name="T34" fmla="*/ 1102 w 493"/>
                <a:gd name="T35" fmla="*/ 509 h 740"/>
                <a:gd name="T36" fmla="*/ 1123 w 493"/>
                <a:gd name="T37" fmla="*/ 522 h 740"/>
                <a:gd name="T38" fmla="*/ 1150 w 493"/>
                <a:gd name="T39" fmla="*/ 555 h 740"/>
                <a:gd name="T40" fmla="*/ 1266 w 493"/>
                <a:gd name="T41" fmla="*/ 529 h 740"/>
                <a:gd name="T42" fmla="*/ 1314 w 493"/>
                <a:gd name="T43" fmla="*/ 483 h 740"/>
                <a:gd name="T44" fmla="*/ 1266 w 493"/>
                <a:gd name="T45" fmla="*/ 436 h 740"/>
                <a:gd name="T46" fmla="*/ 1221 w 493"/>
                <a:gd name="T47" fmla="*/ 409 h 740"/>
                <a:gd name="T48" fmla="*/ 1242 w 493"/>
                <a:gd name="T49" fmla="*/ 363 h 740"/>
                <a:gd name="T50" fmla="*/ 1123 w 493"/>
                <a:gd name="T51" fmla="*/ 323 h 740"/>
                <a:gd name="T52" fmla="*/ 962 w 493"/>
                <a:gd name="T53" fmla="*/ 284 h 740"/>
                <a:gd name="T54" fmla="*/ 892 w 493"/>
                <a:gd name="T55" fmla="*/ 250 h 740"/>
                <a:gd name="T56" fmla="*/ 867 w 493"/>
                <a:gd name="T57" fmla="*/ 238 h 740"/>
                <a:gd name="T58" fmla="*/ 798 w 493"/>
                <a:gd name="T59" fmla="*/ 166 h 740"/>
                <a:gd name="T60" fmla="*/ 680 w 493"/>
                <a:gd name="T61" fmla="*/ 87 h 740"/>
                <a:gd name="T62" fmla="*/ 632 w 493"/>
                <a:gd name="T63" fmla="*/ 33 h 740"/>
                <a:gd name="T64" fmla="*/ 495 w 493"/>
                <a:gd name="T65" fmla="*/ 0 h 740"/>
                <a:gd name="T66" fmla="*/ 397 w 493"/>
                <a:gd name="T67" fmla="*/ 7 h 740"/>
                <a:gd name="T68" fmla="*/ 397 w 493"/>
                <a:gd name="T69" fmla="*/ 7 h 740"/>
                <a:gd name="T70" fmla="*/ 328 w 493"/>
                <a:gd name="T71" fmla="*/ 42 h 740"/>
                <a:gd name="T72" fmla="*/ 166 w 493"/>
                <a:gd name="T73" fmla="*/ 66 h 740"/>
                <a:gd name="T74" fmla="*/ 94 w 493"/>
                <a:gd name="T75" fmla="*/ 92 h 7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93" h="740">
                  <a:moveTo>
                    <a:pt x="53" y="123"/>
                  </a:moveTo>
                  <a:lnTo>
                    <a:pt x="9" y="123"/>
                  </a:lnTo>
                  <a:lnTo>
                    <a:pt x="9" y="132"/>
                  </a:lnTo>
                  <a:lnTo>
                    <a:pt x="0" y="141"/>
                  </a:lnTo>
                  <a:lnTo>
                    <a:pt x="0" y="185"/>
                  </a:lnTo>
                  <a:lnTo>
                    <a:pt x="0" y="202"/>
                  </a:lnTo>
                  <a:lnTo>
                    <a:pt x="35" y="202"/>
                  </a:lnTo>
                  <a:lnTo>
                    <a:pt x="53" y="202"/>
                  </a:lnTo>
                  <a:lnTo>
                    <a:pt x="62" y="220"/>
                  </a:lnTo>
                  <a:lnTo>
                    <a:pt x="62" y="229"/>
                  </a:lnTo>
                  <a:lnTo>
                    <a:pt x="88" y="255"/>
                  </a:lnTo>
                  <a:lnTo>
                    <a:pt x="88" y="238"/>
                  </a:lnTo>
                  <a:lnTo>
                    <a:pt x="97" y="229"/>
                  </a:lnTo>
                  <a:lnTo>
                    <a:pt x="97" y="255"/>
                  </a:lnTo>
                  <a:lnTo>
                    <a:pt x="132" y="282"/>
                  </a:lnTo>
                  <a:lnTo>
                    <a:pt x="123" y="282"/>
                  </a:lnTo>
                  <a:lnTo>
                    <a:pt x="141" y="326"/>
                  </a:lnTo>
                  <a:lnTo>
                    <a:pt x="158" y="334"/>
                  </a:lnTo>
                  <a:lnTo>
                    <a:pt x="167" y="361"/>
                  </a:lnTo>
                  <a:lnTo>
                    <a:pt x="167" y="396"/>
                  </a:lnTo>
                  <a:lnTo>
                    <a:pt x="202" y="405"/>
                  </a:lnTo>
                  <a:lnTo>
                    <a:pt x="220" y="396"/>
                  </a:lnTo>
                  <a:lnTo>
                    <a:pt x="237" y="422"/>
                  </a:lnTo>
                  <a:lnTo>
                    <a:pt x="237" y="431"/>
                  </a:lnTo>
                  <a:lnTo>
                    <a:pt x="255" y="440"/>
                  </a:lnTo>
                  <a:lnTo>
                    <a:pt x="264" y="449"/>
                  </a:lnTo>
                  <a:lnTo>
                    <a:pt x="281" y="493"/>
                  </a:lnTo>
                  <a:lnTo>
                    <a:pt x="290" y="510"/>
                  </a:lnTo>
                  <a:lnTo>
                    <a:pt x="290" y="554"/>
                  </a:lnTo>
                  <a:lnTo>
                    <a:pt x="334" y="581"/>
                  </a:lnTo>
                  <a:lnTo>
                    <a:pt x="334" y="607"/>
                  </a:lnTo>
                  <a:lnTo>
                    <a:pt x="343" y="616"/>
                  </a:lnTo>
                  <a:lnTo>
                    <a:pt x="360" y="633"/>
                  </a:lnTo>
                  <a:lnTo>
                    <a:pt x="378" y="616"/>
                  </a:lnTo>
                  <a:lnTo>
                    <a:pt x="378" y="642"/>
                  </a:lnTo>
                  <a:lnTo>
                    <a:pt x="413" y="677"/>
                  </a:lnTo>
                  <a:lnTo>
                    <a:pt x="431" y="686"/>
                  </a:lnTo>
                  <a:lnTo>
                    <a:pt x="422" y="695"/>
                  </a:lnTo>
                  <a:lnTo>
                    <a:pt x="442" y="705"/>
                  </a:lnTo>
                  <a:lnTo>
                    <a:pt x="431" y="739"/>
                  </a:lnTo>
                  <a:lnTo>
                    <a:pt x="466" y="739"/>
                  </a:lnTo>
                  <a:lnTo>
                    <a:pt x="475" y="704"/>
                  </a:lnTo>
                  <a:lnTo>
                    <a:pt x="475" y="677"/>
                  </a:lnTo>
                  <a:lnTo>
                    <a:pt x="492" y="642"/>
                  </a:lnTo>
                  <a:lnTo>
                    <a:pt x="492" y="607"/>
                  </a:lnTo>
                  <a:lnTo>
                    <a:pt x="475" y="581"/>
                  </a:lnTo>
                  <a:lnTo>
                    <a:pt x="466" y="554"/>
                  </a:lnTo>
                  <a:lnTo>
                    <a:pt x="457" y="545"/>
                  </a:lnTo>
                  <a:lnTo>
                    <a:pt x="457" y="493"/>
                  </a:lnTo>
                  <a:lnTo>
                    <a:pt x="466" y="484"/>
                  </a:lnTo>
                  <a:lnTo>
                    <a:pt x="466" y="475"/>
                  </a:lnTo>
                  <a:lnTo>
                    <a:pt x="422" y="431"/>
                  </a:lnTo>
                  <a:lnTo>
                    <a:pt x="360" y="405"/>
                  </a:lnTo>
                  <a:lnTo>
                    <a:pt x="360" y="378"/>
                  </a:lnTo>
                  <a:lnTo>
                    <a:pt x="343" y="361"/>
                  </a:lnTo>
                  <a:lnTo>
                    <a:pt x="334" y="334"/>
                  </a:lnTo>
                  <a:lnTo>
                    <a:pt x="334" y="326"/>
                  </a:lnTo>
                  <a:lnTo>
                    <a:pt x="325" y="317"/>
                  </a:lnTo>
                  <a:lnTo>
                    <a:pt x="325" y="290"/>
                  </a:lnTo>
                  <a:lnTo>
                    <a:pt x="299" y="220"/>
                  </a:lnTo>
                  <a:lnTo>
                    <a:pt x="299" y="185"/>
                  </a:lnTo>
                  <a:lnTo>
                    <a:pt x="255" y="115"/>
                  </a:lnTo>
                  <a:lnTo>
                    <a:pt x="237" y="53"/>
                  </a:lnTo>
                  <a:lnTo>
                    <a:pt x="237" y="44"/>
                  </a:lnTo>
                  <a:lnTo>
                    <a:pt x="196" y="7"/>
                  </a:lnTo>
                  <a:lnTo>
                    <a:pt x="185" y="0"/>
                  </a:lnTo>
                  <a:lnTo>
                    <a:pt x="148" y="7"/>
                  </a:lnTo>
                  <a:lnTo>
                    <a:pt x="167" y="18"/>
                  </a:lnTo>
                  <a:lnTo>
                    <a:pt x="148" y="7"/>
                  </a:lnTo>
                  <a:lnTo>
                    <a:pt x="141" y="44"/>
                  </a:lnTo>
                  <a:lnTo>
                    <a:pt x="123" y="53"/>
                  </a:lnTo>
                  <a:lnTo>
                    <a:pt x="79" y="88"/>
                  </a:lnTo>
                  <a:lnTo>
                    <a:pt x="62" y="88"/>
                  </a:lnTo>
                  <a:lnTo>
                    <a:pt x="53" y="123"/>
                  </a:lnTo>
                  <a:lnTo>
                    <a:pt x="35" y="123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3" name="Freeform 411"/>
            <p:cNvSpPr>
              <a:spLocks/>
            </p:cNvSpPr>
            <p:nvPr/>
          </p:nvSpPr>
          <p:spPr bwMode="auto">
            <a:xfrm>
              <a:off x="1855" y="1274"/>
              <a:ext cx="785" cy="901"/>
            </a:xfrm>
            <a:custGeom>
              <a:avLst/>
              <a:gdLst>
                <a:gd name="T0" fmla="*/ 186 w 722"/>
                <a:gd name="T1" fmla="*/ 64 h 924"/>
                <a:gd name="T2" fmla="*/ 335 w 722"/>
                <a:gd name="T3" fmla="*/ 49 h 924"/>
                <a:gd name="T4" fmla="*/ 529 w 722"/>
                <a:gd name="T5" fmla="*/ 9 h 924"/>
                <a:gd name="T6" fmla="*/ 837 w 722"/>
                <a:gd name="T7" fmla="*/ 24 h 924"/>
                <a:gd name="T8" fmla="*/ 925 w 722"/>
                <a:gd name="T9" fmla="*/ 24 h 924"/>
                <a:gd name="T10" fmla="*/ 1148 w 722"/>
                <a:gd name="T11" fmla="*/ 120 h 924"/>
                <a:gd name="T12" fmla="*/ 1344 w 722"/>
                <a:gd name="T13" fmla="*/ 173 h 924"/>
                <a:gd name="T14" fmla="*/ 1391 w 722"/>
                <a:gd name="T15" fmla="*/ 253 h 924"/>
                <a:gd name="T16" fmla="*/ 1435 w 722"/>
                <a:gd name="T17" fmla="*/ 273 h 924"/>
                <a:gd name="T18" fmla="*/ 1502 w 722"/>
                <a:gd name="T19" fmla="*/ 294 h 924"/>
                <a:gd name="T20" fmla="*/ 1587 w 722"/>
                <a:gd name="T21" fmla="*/ 327 h 924"/>
                <a:gd name="T22" fmla="*/ 1810 w 722"/>
                <a:gd name="T23" fmla="*/ 366 h 924"/>
                <a:gd name="T24" fmla="*/ 1765 w 722"/>
                <a:gd name="T25" fmla="*/ 407 h 924"/>
                <a:gd name="T26" fmla="*/ 1654 w 722"/>
                <a:gd name="T27" fmla="*/ 440 h 924"/>
                <a:gd name="T28" fmla="*/ 1566 w 722"/>
                <a:gd name="T29" fmla="*/ 514 h 924"/>
                <a:gd name="T30" fmla="*/ 1566 w 722"/>
                <a:gd name="T31" fmla="*/ 547 h 924"/>
                <a:gd name="T32" fmla="*/ 1654 w 722"/>
                <a:gd name="T33" fmla="*/ 587 h 924"/>
                <a:gd name="T34" fmla="*/ 1543 w 722"/>
                <a:gd name="T35" fmla="*/ 587 h 924"/>
                <a:gd name="T36" fmla="*/ 1368 w 722"/>
                <a:gd name="T37" fmla="*/ 599 h 924"/>
                <a:gd name="T38" fmla="*/ 1258 w 722"/>
                <a:gd name="T39" fmla="*/ 599 h 924"/>
                <a:gd name="T40" fmla="*/ 1148 w 722"/>
                <a:gd name="T41" fmla="*/ 620 h 924"/>
                <a:gd name="T42" fmla="*/ 997 w 722"/>
                <a:gd name="T43" fmla="*/ 587 h 924"/>
                <a:gd name="T44" fmla="*/ 837 w 722"/>
                <a:gd name="T45" fmla="*/ 592 h 924"/>
                <a:gd name="T46" fmla="*/ 724 w 722"/>
                <a:gd name="T47" fmla="*/ 673 h 924"/>
                <a:gd name="T48" fmla="*/ 639 w 722"/>
                <a:gd name="T49" fmla="*/ 700 h 924"/>
                <a:gd name="T50" fmla="*/ 439 w 722"/>
                <a:gd name="T51" fmla="*/ 700 h 924"/>
                <a:gd name="T52" fmla="*/ 286 w 722"/>
                <a:gd name="T53" fmla="*/ 566 h 924"/>
                <a:gd name="T54" fmla="*/ 202 w 722"/>
                <a:gd name="T55" fmla="*/ 533 h 924"/>
                <a:gd name="T56" fmla="*/ 87 w 722"/>
                <a:gd name="T57" fmla="*/ 547 h 924"/>
                <a:gd name="T58" fmla="*/ 46 w 722"/>
                <a:gd name="T59" fmla="*/ 453 h 924"/>
                <a:gd name="T60" fmla="*/ 0 w 722"/>
                <a:gd name="T61" fmla="*/ 427 h 924"/>
                <a:gd name="T62" fmla="*/ 63 w 722"/>
                <a:gd name="T63" fmla="*/ 392 h 924"/>
                <a:gd name="T64" fmla="*/ 63 w 722"/>
                <a:gd name="T65" fmla="*/ 392 h 924"/>
                <a:gd name="T66" fmla="*/ 157 w 722"/>
                <a:gd name="T67" fmla="*/ 366 h 924"/>
                <a:gd name="T68" fmla="*/ 157 w 722"/>
                <a:gd name="T69" fmla="*/ 327 h 924"/>
                <a:gd name="T70" fmla="*/ 191 w 722"/>
                <a:gd name="T71" fmla="*/ 266 h 924"/>
                <a:gd name="T72" fmla="*/ 242 w 722"/>
                <a:gd name="T73" fmla="*/ 253 h 924"/>
                <a:gd name="T74" fmla="*/ 157 w 722"/>
                <a:gd name="T75" fmla="*/ 219 h 924"/>
                <a:gd name="T76" fmla="*/ 242 w 722"/>
                <a:gd name="T77" fmla="*/ 200 h 924"/>
                <a:gd name="T78" fmla="*/ 186 w 722"/>
                <a:gd name="T79" fmla="*/ 137 h 924"/>
                <a:gd name="T80" fmla="*/ 242 w 722"/>
                <a:gd name="T81" fmla="*/ 140 h 924"/>
                <a:gd name="T82" fmla="*/ 202 w 722"/>
                <a:gd name="T83" fmla="*/ 107 h 924"/>
                <a:gd name="T84" fmla="*/ 111 w 722"/>
                <a:gd name="T85" fmla="*/ 49 h 92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22" h="924">
                  <a:moveTo>
                    <a:pt x="44" y="61"/>
                  </a:moveTo>
                  <a:lnTo>
                    <a:pt x="73" y="86"/>
                  </a:lnTo>
                  <a:lnTo>
                    <a:pt x="114" y="70"/>
                  </a:lnTo>
                  <a:lnTo>
                    <a:pt x="132" y="61"/>
                  </a:lnTo>
                  <a:lnTo>
                    <a:pt x="202" y="0"/>
                  </a:lnTo>
                  <a:lnTo>
                    <a:pt x="211" y="9"/>
                  </a:lnTo>
                  <a:lnTo>
                    <a:pt x="264" y="18"/>
                  </a:lnTo>
                  <a:lnTo>
                    <a:pt x="334" y="35"/>
                  </a:lnTo>
                  <a:lnTo>
                    <a:pt x="334" y="18"/>
                  </a:lnTo>
                  <a:lnTo>
                    <a:pt x="369" y="35"/>
                  </a:lnTo>
                  <a:lnTo>
                    <a:pt x="387" y="70"/>
                  </a:lnTo>
                  <a:lnTo>
                    <a:pt x="457" y="158"/>
                  </a:lnTo>
                  <a:lnTo>
                    <a:pt x="510" y="193"/>
                  </a:lnTo>
                  <a:lnTo>
                    <a:pt x="536" y="229"/>
                  </a:lnTo>
                  <a:lnTo>
                    <a:pt x="554" y="264"/>
                  </a:lnTo>
                  <a:lnTo>
                    <a:pt x="554" y="334"/>
                  </a:lnTo>
                  <a:lnTo>
                    <a:pt x="572" y="334"/>
                  </a:lnTo>
                  <a:lnTo>
                    <a:pt x="572" y="360"/>
                  </a:lnTo>
                  <a:lnTo>
                    <a:pt x="598" y="396"/>
                  </a:lnTo>
                  <a:lnTo>
                    <a:pt x="598" y="387"/>
                  </a:lnTo>
                  <a:lnTo>
                    <a:pt x="624" y="413"/>
                  </a:lnTo>
                  <a:lnTo>
                    <a:pt x="633" y="431"/>
                  </a:lnTo>
                  <a:lnTo>
                    <a:pt x="686" y="457"/>
                  </a:lnTo>
                  <a:lnTo>
                    <a:pt x="721" y="483"/>
                  </a:lnTo>
                  <a:lnTo>
                    <a:pt x="721" y="501"/>
                  </a:lnTo>
                  <a:lnTo>
                    <a:pt x="703" y="536"/>
                  </a:lnTo>
                  <a:lnTo>
                    <a:pt x="686" y="563"/>
                  </a:lnTo>
                  <a:lnTo>
                    <a:pt x="659" y="580"/>
                  </a:lnTo>
                  <a:lnTo>
                    <a:pt x="633" y="598"/>
                  </a:lnTo>
                  <a:lnTo>
                    <a:pt x="624" y="677"/>
                  </a:lnTo>
                  <a:lnTo>
                    <a:pt x="624" y="694"/>
                  </a:lnTo>
                  <a:lnTo>
                    <a:pt x="624" y="721"/>
                  </a:lnTo>
                  <a:lnTo>
                    <a:pt x="633" y="747"/>
                  </a:lnTo>
                  <a:lnTo>
                    <a:pt x="659" y="774"/>
                  </a:lnTo>
                  <a:lnTo>
                    <a:pt x="659" y="791"/>
                  </a:lnTo>
                  <a:lnTo>
                    <a:pt x="615" y="774"/>
                  </a:lnTo>
                  <a:lnTo>
                    <a:pt x="572" y="774"/>
                  </a:lnTo>
                  <a:lnTo>
                    <a:pt x="545" y="791"/>
                  </a:lnTo>
                  <a:lnTo>
                    <a:pt x="510" y="818"/>
                  </a:lnTo>
                  <a:lnTo>
                    <a:pt x="501" y="791"/>
                  </a:lnTo>
                  <a:lnTo>
                    <a:pt x="492" y="791"/>
                  </a:lnTo>
                  <a:lnTo>
                    <a:pt x="457" y="818"/>
                  </a:lnTo>
                  <a:lnTo>
                    <a:pt x="422" y="791"/>
                  </a:lnTo>
                  <a:lnTo>
                    <a:pt x="396" y="774"/>
                  </a:lnTo>
                  <a:lnTo>
                    <a:pt x="352" y="774"/>
                  </a:lnTo>
                  <a:lnTo>
                    <a:pt x="334" y="782"/>
                  </a:lnTo>
                  <a:lnTo>
                    <a:pt x="290" y="818"/>
                  </a:lnTo>
                  <a:lnTo>
                    <a:pt x="290" y="888"/>
                  </a:lnTo>
                  <a:lnTo>
                    <a:pt x="255" y="897"/>
                  </a:lnTo>
                  <a:lnTo>
                    <a:pt x="255" y="923"/>
                  </a:lnTo>
                  <a:lnTo>
                    <a:pt x="211" y="923"/>
                  </a:lnTo>
                  <a:lnTo>
                    <a:pt x="176" y="923"/>
                  </a:lnTo>
                  <a:lnTo>
                    <a:pt x="132" y="818"/>
                  </a:lnTo>
                  <a:lnTo>
                    <a:pt x="114" y="747"/>
                  </a:lnTo>
                  <a:lnTo>
                    <a:pt x="97" y="721"/>
                  </a:lnTo>
                  <a:lnTo>
                    <a:pt x="79" y="703"/>
                  </a:lnTo>
                  <a:lnTo>
                    <a:pt x="62" y="703"/>
                  </a:lnTo>
                  <a:lnTo>
                    <a:pt x="35" y="721"/>
                  </a:lnTo>
                  <a:lnTo>
                    <a:pt x="18" y="624"/>
                  </a:lnTo>
                  <a:lnTo>
                    <a:pt x="18" y="598"/>
                  </a:lnTo>
                  <a:lnTo>
                    <a:pt x="18" y="571"/>
                  </a:lnTo>
                  <a:lnTo>
                    <a:pt x="0" y="563"/>
                  </a:lnTo>
                  <a:lnTo>
                    <a:pt x="0" y="536"/>
                  </a:lnTo>
                  <a:lnTo>
                    <a:pt x="25" y="518"/>
                  </a:lnTo>
                  <a:lnTo>
                    <a:pt x="73" y="470"/>
                  </a:lnTo>
                  <a:lnTo>
                    <a:pt x="25" y="518"/>
                  </a:lnTo>
                  <a:lnTo>
                    <a:pt x="62" y="492"/>
                  </a:lnTo>
                  <a:lnTo>
                    <a:pt x="62" y="483"/>
                  </a:lnTo>
                  <a:lnTo>
                    <a:pt x="73" y="422"/>
                  </a:lnTo>
                  <a:lnTo>
                    <a:pt x="62" y="431"/>
                  </a:lnTo>
                  <a:lnTo>
                    <a:pt x="44" y="422"/>
                  </a:lnTo>
                  <a:lnTo>
                    <a:pt x="76" y="350"/>
                  </a:lnTo>
                  <a:lnTo>
                    <a:pt x="97" y="343"/>
                  </a:lnTo>
                  <a:lnTo>
                    <a:pt x="97" y="334"/>
                  </a:lnTo>
                  <a:lnTo>
                    <a:pt x="79" y="325"/>
                  </a:lnTo>
                  <a:lnTo>
                    <a:pt x="62" y="290"/>
                  </a:lnTo>
                  <a:lnTo>
                    <a:pt x="79" y="264"/>
                  </a:lnTo>
                  <a:lnTo>
                    <a:pt x="97" y="264"/>
                  </a:lnTo>
                  <a:lnTo>
                    <a:pt x="73" y="230"/>
                  </a:lnTo>
                  <a:lnTo>
                    <a:pt x="73" y="182"/>
                  </a:lnTo>
                  <a:lnTo>
                    <a:pt x="97" y="193"/>
                  </a:lnTo>
                  <a:lnTo>
                    <a:pt x="97" y="185"/>
                  </a:lnTo>
                  <a:lnTo>
                    <a:pt x="79" y="176"/>
                  </a:lnTo>
                  <a:lnTo>
                    <a:pt x="79" y="141"/>
                  </a:lnTo>
                  <a:lnTo>
                    <a:pt x="62" y="123"/>
                  </a:lnTo>
                  <a:lnTo>
                    <a:pt x="44" y="61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4" name="Freeform 412"/>
            <p:cNvSpPr>
              <a:spLocks/>
            </p:cNvSpPr>
            <p:nvPr/>
          </p:nvSpPr>
          <p:spPr bwMode="auto">
            <a:xfrm>
              <a:off x="2036" y="2017"/>
              <a:ext cx="664" cy="639"/>
            </a:xfrm>
            <a:custGeom>
              <a:avLst/>
              <a:gdLst>
                <a:gd name="T0" fmla="*/ 956 w 610"/>
                <a:gd name="T1" fmla="*/ 412 h 657"/>
                <a:gd name="T2" fmla="*/ 926 w 610"/>
                <a:gd name="T3" fmla="*/ 397 h 657"/>
                <a:gd name="T4" fmla="*/ 1040 w 610"/>
                <a:gd name="T5" fmla="*/ 345 h 657"/>
                <a:gd name="T6" fmla="*/ 1063 w 610"/>
                <a:gd name="T7" fmla="*/ 308 h 657"/>
                <a:gd name="T8" fmla="*/ 1263 w 610"/>
                <a:gd name="T9" fmla="*/ 270 h 657"/>
                <a:gd name="T10" fmla="*/ 1418 w 610"/>
                <a:gd name="T11" fmla="*/ 277 h 657"/>
                <a:gd name="T12" fmla="*/ 1528 w 610"/>
                <a:gd name="T13" fmla="*/ 277 h 657"/>
                <a:gd name="T14" fmla="*/ 1551 w 610"/>
                <a:gd name="T15" fmla="*/ 256 h 657"/>
                <a:gd name="T16" fmla="*/ 1528 w 610"/>
                <a:gd name="T17" fmla="*/ 212 h 657"/>
                <a:gd name="T18" fmla="*/ 1432 w 610"/>
                <a:gd name="T19" fmla="*/ 225 h 657"/>
                <a:gd name="T20" fmla="*/ 1375 w 610"/>
                <a:gd name="T21" fmla="*/ 237 h 657"/>
                <a:gd name="T22" fmla="*/ 1263 w 610"/>
                <a:gd name="T23" fmla="*/ 154 h 657"/>
                <a:gd name="T24" fmla="*/ 1284 w 610"/>
                <a:gd name="T25" fmla="*/ 109 h 657"/>
                <a:gd name="T26" fmla="*/ 1284 w 610"/>
                <a:gd name="T27" fmla="*/ 33 h 657"/>
                <a:gd name="T28" fmla="*/ 1108 w 610"/>
                <a:gd name="T29" fmla="*/ 0 h 657"/>
                <a:gd name="T30" fmla="*/ 926 w 610"/>
                <a:gd name="T31" fmla="*/ 17 h 657"/>
                <a:gd name="T32" fmla="*/ 821 w 610"/>
                <a:gd name="T33" fmla="*/ 17 h 657"/>
                <a:gd name="T34" fmla="*/ 600 w 610"/>
                <a:gd name="T35" fmla="*/ 17 h 657"/>
                <a:gd name="T36" fmla="*/ 443 w 610"/>
                <a:gd name="T37" fmla="*/ 0 h 657"/>
                <a:gd name="T38" fmla="*/ 288 w 610"/>
                <a:gd name="T39" fmla="*/ 83 h 657"/>
                <a:gd name="T40" fmla="*/ 201 w 610"/>
                <a:gd name="T41" fmla="*/ 109 h 657"/>
                <a:gd name="T42" fmla="*/ 0 w 610"/>
                <a:gd name="T43" fmla="*/ 109 h 657"/>
                <a:gd name="T44" fmla="*/ 64 w 610"/>
                <a:gd name="T45" fmla="*/ 160 h 657"/>
                <a:gd name="T46" fmla="*/ 89 w 610"/>
                <a:gd name="T47" fmla="*/ 192 h 657"/>
                <a:gd name="T48" fmla="*/ 151 w 610"/>
                <a:gd name="T49" fmla="*/ 237 h 657"/>
                <a:gd name="T50" fmla="*/ 201 w 610"/>
                <a:gd name="T51" fmla="*/ 256 h 657"/>
                <a:gd name="T52" fmla="*/ 334 w 610"/>
                <a:gd name="T53" fmla="*/ 270 h 657"/>
                <a:gd name="T54" fmla="*/ 419 w 610"/>
                <a:gd name="T55" fmla="*/ 302 h 657"/>
                <a:gd name="T56" fmla="*/ 396 w 610"/>
                <a:gd name="T57" fmla="*/ 345 h 657"/>
                <a:gd name="T58" fmla="*/ 443 w 610"/>
                <a:gd name="T59" fmla="*/ 373 h 657"/>
                <a:gd name="T60" fmla="*/ 485 w 610"/>
                <a:gd name="T61" fmla="*/ 397 h 657"/>
                <a:gd name="T62" fmla="*/ 710 w 610"/>
                <a:gd name="T63" fmla="*/ 417 h 657"/>
                <a:gd name="T64" fmla="*/ 622 w 610"/>
                <a:gd name="T65" fmla="*/ 448 h 657"/>
                <a:gd name="T66" fmla="*/ 796 w 610"/>
                <a:gd name="T67" fmla="*/ 455 h 6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10" h="657">
                  <a:moveTo>
                    <a:pt x="377" y="656"/>
                  </a:moveTo>
                  <a:lnTo>
                    <a:pt x="377" y="560"/>
                  </a:lnTo>
                  <a:lnTo>
                    <a:pt x="365" y="566"/>
                  </a:lnTo>
                  <a:lnTo>
                    <a:pt x="365" y="540"/>
                  </a:lnTo>
                  <a:lnTo>
                    <a:pt x="409" y="488"/>
                  </a:lnTo>
                  <a:lnTo>
                    <a:pt x="409" y="470"/>
                  </a:lnTo>
                  <a:lnTo>
                    <a:pt x="418" y="470"/>
                  </a:lnTo>
                  <a:lnTo>
                    <a:pt x="418" y="418"/>
                  </a:lnTo>
                  <a:lnTo>
                    <a:pt x="453" y="400"/>
                  </a:lnTo>
                  <a:lnTo>
                    <a:pt x="496" y="366"/>
                  </a:lnTo>
                  <a:lnTo>
                    <a:pt x="522" y="357"/>
                  </a:lnTo>
                  <a:lnTo>
                    <a:pt x="558" y="375"/>
                  </a:lnTo>
                  <a:lnTo>
                    <a:pt x="574" y="375"/>
                  </a:lnTo>
                  <a:lnTo>
                    <a:pt x="601" y="375"/>
                  </a:lnTo>
                  <a:lnTo>
                    <a:pt x="609" y="375"/>
                  </a:lnTo>
                  <a:lnTo>
                    <a:pt x="609" y="348"/>
                  </a:lnTo>
                  <a:lnTo>
                    <a:pt x="601" y="331"/>
                  </a:lnTo>
                  <a:lnTo>
                    <a:pt x="601" y="287"/>
                  </a:lnTo>
                  <a:lnTo>
                    <a:pt x="574" y="287"/>
                  </a:lnTo>
                  <a:lnTo>
                    <a:pt x="565" y="304"/>
                  </a:lnTo>
                  <a:lnTo>
                    <a:pt x="540" y="304"/>
                  </a:lnTo>
                  <a:lnTo>
                    <a:pt x="540" y="322"/>
                  </a:lnTo>
                  <a:lnTo>
                    <a:pt x="522" y="322"/>
                  </a:lnTo>
                  <a:lnTo>
                    <a:pt x="496" y="209"/>
                  </a:lnTo>
                  <a:lnTo>
                    <a:pt x="505" y="209"/>
                  </a:lnTo>
                  <a:lnTo>
                    <a:pt x="505" y="148"/>
                  </a:lnTo>
                  <a:lnTo>
                    <a:pt x="505" y="69"/>
                  </a:lnTo>
                  <a:lnTo>
                    <a:pt x="505" y="44"/>
                  </a:lnTo>
                  <a:lnTo>
                    <a:pt x="478" y="17"/>
                  </a:lnTo>
                  <a:lnTo>
                    <a:pt x="435" y="0"/>
                  </a:lnTo>
                  <a:lnTo>
                    <a:pt x="392" y="0"/>
                  </a:lnTo>
                  <a:lnTo>
                    <a:pt x="365" y="17"/>
                  </a:lnTo>
                  <a:lnTo>
                    <a:pt x="331" y="44"/>
                  </a:lnTo>
                  <a:lnTo>
                    <a:pt x="322" y="17"/>
                  </a:lnTo>
                  <a:lnTo>
                    <a:pt x="287" y="44"/>
                  </a:lnTo>
                  <a:lnTo>
                    <a:pt x="235" y="17"/>
                  </a:lnTo>
                  <a:lnTo>
                    <a:pt x="218" y="0"/>
                  </a:lnTo>
                  <a:lnTo>
                    <a:pt x="174" y="0"/>
                  </a:lnTo>
                  <a:lnTo>
                    <a:pt x="113" y="44"/>
                  </a:lnTo>
                  <a:lnTo>
                    <a:pt x="113" y="113"/>
                  </a:lnTo>
                  <a:lnTo>
                    <a:pt x="78" y="122"/>
                  </a:lnTo>
                  <a:lnTo>
                    <a:pt x="78" y="148"/>
                  </a:lnTo>
                  <a:lnTo>
                    <a:pt x="35" y="148"/>
                  </a:lnTo>
                  <a:lnTo>
                    <a:pt x="0" y="148"/>
                  </a:lnTo>
                  <a:lnTo>
                    <a:pt x="0" y="182"/>
                  </a:lnTo>
                  <a:lnTo>
                    <a:pt x="26" y="217"/>
                  </a:lnTo>
                  <a:lnTo>
                    <a:pt x="35" y="253"/>
                  </a:lnTo>
                  <a:lnTo>
                    <a:pt x="35" y="261"/>
                  </a:lnTo>
                  <a:lnTo>
                    <a:pt x="44" y="287"/>
                  </a:lnTo>
                  <a:lnTo>
                    <a:pt x="60" y="322"/>
                  </a:lnTo>
                  <a:lnTo>
                    <a:pt x="60" y="331"/>
                  </a:lnTo>
                  <a:lnTo>
                    <a:pt x="78" y="348"/>
                  </a:lnTo>
                  <a:lnTo>
                    <a:pt x="113" y="357"/>
                  </a:lnTo>
                  <a:lnTo>
                    <a:pt x="131" y="366"/>
                  </a:lnTo>
                  <a:lnTo>
                    <a:pt x="165" y="400"/>
                  </a:lnTo>
                  <a:lnTo>
                    <a:pt x="165" y="409"/>
                  </a:lnTo>
                  <a:lnTo>
                    <a:pt x="156" y="418"/>
                  </a:lnTo>
                  <a:lnTo>
                    <a:pt x="156" y="470"/>
                  </a:lnTo>
                  <a:lnTo>
                    <a:pt x="165" y="488"/>
                  </a:lnTo>
                  <a:lnTo>
                    <a:pt x="174" y="505"/>
                  </a:lnTo>
                  <a:lnTo>
                    <a:pt x="191" y="531"/>
                  </a:lnTo>
                  <a:lnTo>
                    <a:pt x="191" y="540"/>
                  </a:lnTo>
                  <a:lnTo>
                    <a:pt x="244" y="540"/>
                  </a:lnTo>
                  <a:lnTo>
                    <a:pt x="278" y="566"/>
                  </a:lnTo>
                  <a:lnTo>
                    <a:pt x="278" y="575"/>
                  </a:lnTo>
                  <a:lnTo>
                    <a:pt x="244" y="609"/>
                  </a:lnTo>
                  <a:lnTo>
                    <a:pt x="244" y="618"/>
                  </a:lnTo>
                  <a:lnTo>
                    <a:pt x="313" y="618"/>
                  </a:lnTo>
                  <a:lnTo>
                    <a:pt x="377" y="656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5" name="Freeform 413"/>
            <p:cNvSpPr>
              <a:spLocks/>
            </p:cNvSpPr>
            <p:nvPr/>
          </p:nvSpPr>
          <p:spPr bwMode="auto">
            <a:xfrm>
              <a:off x="2523" y="1602"/>
              <a:ext cx="569" cy="773"/>
            </a:xfrm>
            <a:custGeom>
              <a:avLst/>
              <a:gdLst>
                <a:gd name="T0" fmla="*/ 334 w 523"/>
                <a:gd name="T1" fmla="*/ 102 h 795"/>
                <a:gd name="T2" fmla="*/ 396 w 523"/>
                <a:gd name="T3" fmla="*/ 65 h 795"/>
                <a:gd name="T4" fmla="*/ 334 w 523"/>
                <a:gd name="T5" fmla="*/ 50 h 795"/>
                <a:gd name="T6" fmla="*/ 440 w 523"/>
                <a:gd name="T7" fmla="*/ 33 h 795"/>
                <a:gd name="T8" fmla="*/ 486 w 523"/>
                <a:gd name="T9" fmla="*/ 0 h 795"/>
                <a:gd name="T10" fmla="*/ 508 w 523"/>
                <a:gd name="T11" fmla="*/ 17 h 795"/>
                <a:gd name="T12" fmla="*/ 610 w 523"/>
                <a:gd name="T13" fmla="*/ 0 h 795"/>
                <a:gd name="T14" fmla="*/ 722 w 523"/>
                <a:gd name="T15" fmla="*/ 0 h 795"/>
                <a:gd name="T16" fmla="*/ 775 w 523"/>
                <a:gd name="T17" fmla="*/ 17 h 795"/>
                <a:gd name="T18" fmla="*/ 923 w 523"/>
                <a:gd name="T19" fmla="*/ 42 h 795"/>
                <a:gd name="T20" fmla="*/ 987 w 523"/>
                <a:gd name="T21" fmla="*/ 50 h 795"/>
                <a:gd name="T22" fmla="*/ 1010 w 523"/>
                <a:gd name="T23" fmla="*/ 65 h 795"/>
                <a:gd name="T24" fmla="*/ 1121 w 523"/>
                <a:gd name="T25" fmla="*/ 102 h 795"/>
                <a:gd name="T26" fmla="*/ 1143 w 523"/>
                <a:gd name="T27" fmla="*/ 147 h 795"/>
                <a:gd name="T28" fmla="*/ 1230 w 523"/>
                <a:gd name="T29" fmla="*/ 173 h 795"/>
                <a:gd name="T30" fmla="*/ 1319 w 523"/>
                <a:gd name="T31" fmla="*/ 250 h 795"/>
                <a:gd name="T32" fmla="*/ 1251 w 523"/>
                <a:gd name="T33" fmla="*/ 250 h 795"/>
                <a:gd name="T34" fmla="*/ 1166 w 523"/>
                <a:gd name="T35" fmla="*/ 275 h 795"/>
                <a:gd name="T36" fmla="*/ 1010 w 523"/>
                <a:gd name="T37" fmla="*/ 283 h 795"/>
                <a:gd name="T38" fmla="*/ 1121 w 523"/>
                <a:gd name="T39" fmla="*/ 321 h 795"/>
                <a:gd name="T40" fmla="*/ 1053 w 523"/>
                <a:gd name="T41" fmla="*/ 346 h 795"/>
                <a:gd name="T42" fmla="*/ 945 w 523"/>
                <a:gd name="T43" fmla="*/ 351 h 795"/>
                <a:gd name="T44" fmla="*/ 945 w 523"/>
                <a:gd name="T45" fmla="*/ 365 h 795"/>
                <a:gd name="T46" fmla="*/ 945 w 523"/>
                <a:gd name="T47" fmla="*/ 430 h 795"/>
                <a:gd name="T48" fmla="*/ 1010 w 523"/>
                <a:gd name="T49" fmla="*/ 448 h 795"/>
                <a:gd name="T50" fmla="*/ 1010 w 523"/>
                <a:gd name="T51" fmla="*/ 474 h 795"/>
                <a:gd name="T52" fmla="*/ 1053 w 523"/>
                <a:gd name="T53" fmla="*/ 493 h 795"/>
                <a:gd name="T54" fmla="*/ 1143 w 523"/>
                <a:gd name="T55" fmla="*/ 505 h 795"/>
                <a:gd name="T56" fmla="*/ 987 w 523"/>
                <a:gd name="T57" fmla="*/ 537 h 795"/>
                <a:gd name="T58" fmla="*/ 945 w 523"/>
                <a:gd name="T59" fmla="*/ 582 h 795"/>
                <a:gd name="T60" fmla="*/ 816 w 523"/>
                <a:gd name="T61" fmla="*/ 570 h 795"/>
                <a:gd name="T62" fmla="*/ 722 w 523"/>
                <a:gd name="T63" fmla="*/ 549 h 795"/>
                <a:gd name="T64" fmla="*/ 553 w 523"/>
                <a:gd name="T65" fmla="*/ 505 h 795"/>
                <a:gd name="T66" fmla="*/ 440 w 523"/>
                <a:gd name="T67" fmla="*/ 505 h 795"/>
                <a:gd name="T68" fmla="*/ 334 w 523"/>
                <a:gd name="T69" fmla="*/ 526 h 795"/>
                <a:gd name="T70" fmla="*/ 243 w 523"/>
                <a:gd name="T71" fmla="*/ 537 h 795"/>
                <a:gd name="T72" fmla="*/ 152 w 523"/>
                <a:gd name="T73" fmla="*/ 549 h 795"/>
                <a:gd name="T74" fmla="*/ 132 w 523"/>
                <a:gd name="T75" fmla="*/ 468 h 795"/>
                <a:gd name="T76" fmla="*/ 152 w 523"/>
                <a:gd name="T77" fmla="*/ 424 h 795"/>
                <a:gd name="T78" fmla="*/ 152 w 523"/>
                <a:gd name="T79" fmla="*/ 351 h 795"/>
                <a:gd name="T80" fmla="*/ 132 w 523"/>
                <a:gd name="T81" fmla="*/ 346 h 795"/>
                <a:gd name="T82" fmla="*/ 63 w 523"/>
                <a:gd name="T83" fmla="*/ 305 h 795"/>
                <a:gd name="T84" fmla="*/ 89 w 523"/>
                <a:gd name="T85" fmla="*/ 314 h 795"/>
                <a:gd name="T86" fmla="*/ 63 w 523"/>
                <a:gd name="T87" fmla="*/ 305 h 795"/>
                <a:gd name="T88" fmla="*/ 22 w 523"/>
                <a:gd name="T89" fmla="*/ 295 h 795"/>
                <a:gd name="T90" fmla="*/ 0 w 523"/>
                <a:gd name="T91" fmla="*/ 243 h 795"/>
                <a:gd name="T92" fmla="*/ 22 w 523"/>
                <a:gd name="T93" fmla="*/ 186 h 795"/>
                <a:gd name="T94" fmla="*/ 243 w 523"/>
                <a:gd name="T95" fmla="*/ 128 h 795"/>
                <a:gd name="T96" fmla="*/ 243 w 523"/>
                <a:gd name="T97" fmla="*/ 83 h 7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23" h="795">
                  <a:moveTo>
                    <a:pt x="96" y="139"/>
                  </a:moveTo>
                  <a:lnTo>
                    <a:pt x="131" y="139"/>
                  </a:lnTo>
                  <a:lnTo>
                    <a:pt x="157" y="113"/>
                  </a:lnTo>
                  <a:lnTo>
                    <a:pt x="157" y="87"/>
                  </a:lnTo>
                  <a:lnTo>
                    <a:pt x="157" y="78"/>
                  </a:lnTo>
                  <a:lnTo>
                    <a:pt x="131" y="69"/>
                  </a:lnTo>
                  <a:lnTo>
                    <a:pt x="157" y="53"/>
                  </a:lnTo>
                  <a:lnTo>
                    <a:pt x="174" y="44"/>
                  </a:lnTo>
                  <a:lnTo>
                    <a:pt x="174" y="17"/>
                  </a:lnTo>
                  <a:lnTo>
                    <a:pt x="192" y="0"/>
                  </a:lnTo>
                  <a:lnTo>
                    <a:pt x="200" y="0"/>
                  </a:lnTo>
                  <a:lnTo>
                    <a:pt x="200" y="17"/>
                  </a:lnTo>
                  <a:lnTo>
                    <a:pt x="243" y="17"/>
                  </a:lnTo>
                  <a:lnTo>
                    <a:pt x="243" y="0"/>
                  </a:lnTo>
                  <a:lnTo>
                    <a:pt x="261" y="0"/>
                  </a:lnTo>
                  <a:lnTo>
                    <a:pt x="287" y="0"/>
                  </a:lnTo>
                  <a:lnTo>
                    <a:pt x="296" y="17"/>
                  </a:lnTo>
                  <a:lnTo>
                    <a:pt x="305" y="17"/>
                  </a:lnTo>
                  <a:lnTo>
                    <a:pt x="330" y="26"/>
                  </a:lnTo>
                  <a:lnTo>
                    <a:pt x="365" y="53"/>
                  </a:lnTo>
                  <a:lnTo>
                    <a:pt x="374" y="53"/>
                  </a:lnTo>
                  <a:lnTo>
                    <a:pt x="392" y="69"/>
                  </a:lnTo>
                  <a:lnTo>
                    <a:pt x="392" y="78"/>
                  </a:lnTo>
                  <a:lnTo>
                    <a:pt x="400" y="87"/>
                  </a:lnTo>
                  <a:lnTo>
                    <a:pt x="417" y="113"/>
                  </a:lnTo>
                  <a:lnTo>
                    <a:pt x="444" y="139"/>
                  </a:lnTo>
                  <a:lnTo>
                    <a:pt x="452" y="157"/>
                  </a:lnTo>
                  <a:lnTo>
                    <a:pt x="452" y="200"/>
                  </a:lnTo>
                  <a:lnTo>
                    <a:pt x="487" y="226"/>
                  </a:lnTo>
                  <a:lnTo>
                    <a:pt x="487" y="235"/>
                  </a:lnTo>
                  <a:lnTo>
                    <a:pt x="522" y="279"/>
                  </a:lnTo>
                  <a:lnTo>
                    <a:pt x="522" y="340"/>
                  </a:lnTo>
                  <a:lnTo>
                    <a:pt x="504" y="340"/>
                  </a:lnTo>
                  <a:lnTo>
                    <a:pt x="495" y="340"/>
                  </a:lnTo>
                  <a:lnTo>
                    <a:pt x="487" y="340"/>
                  </a:lnTo>
                  <a:lnTo>
                    <a:pt x="461" y="375"/>
                  </a:lnTo>
                  <a:lnTo>
                    <a:pt x="444" y="375"/>
                  </a:lnTo>
                  <a:lnTo>
                    <a:pt x="400" y="384"/>
                  </a:lnTo>
                  <a:lnTo>
                    <a:pt x="400" y="410"/>
                  </a:lnTo>
                  <a:lnTo>
                    <a:pt x="444" y="436"/>
                  </a:lnTo>
                  <a:lnTo>
                    <a:pt x="444" y="445"/>
                  </a:lnTo>
                  <a:lnTo>
                    <a:pt x="417" y="471"/>
                  </a:lnTo>
                  <a:lnTo>
                    <a:pt x="417" y="479"/>
                  </a:lnTo>
                  <a:lnTo>
                    <a:pt x="374" y="479"/>
                  </a:lnTo>
                  <a:lnTo>
                    <a:pt x="365" y="488"/>
                  </a:lnTo>
                  <a:lnTo>
                    <a:pt x="374" y="497"/>
                  </a:lnTo>
                  <a:lnTo>
                    <a:pt x="374" y="576"/>
                  </a:lnTo>
                  <a:lnTo>
                    <a:pt x="374" y="585"/>
                  </a:lnTo>
                  <a:lnTo>
                    <a:pt x="392" y="594"/>
                  </a:lnTo>
                  <a:lnTo>
                    <a:pt x="400" y="610"/>
                  </a:lnTo>
                  <a:lnTo>
                    <a:pt x="400" y="637"/>
                  </a:lnTo>
                  <a:lnTo>
                    <a:pt x="400" y="645"/>
                  </a:lnTo>
                  <a:lnTo>
                    <a:pt x="417" y="645"/>
                  </a:lnTo>
                  <a:lnTo>
                    <a:pt x="417" y="672"/>
                  </a:lnTo>
                  <a:lnTo>
                    <a:pt x="444" y="681"/>
                  </a:lnTo>
                  <a:lnTo>
                    <a:pt x="452" y="689"/>
                  </a:lnTo>
                  <a:lnTo>
                    <a:pt x="400" y="689"/>
                  </a:lnTo>
                  <a:lnTo>
                    <a:pt x="392" y="732"/>
                  </a:lnTo>
                  <a:lnTo>
                    <a:pt x="392" y="759"/>
                  </a:lnTo>
                  <a:lnTo>
                    <a:pt x="374" y="794"/>
                  </a:lnTo>
                  <a:lnTo>
                    <a:pt x="339" y="785"/>
                  </a:lnTo>
                  <a:lnTo>
                    <a:pt x="322" y="776"/>
                  </a:lnTo>
                  <a:lnTo>
                    <a:pt x="296" y="776"/>
                  </a:lnTo>
                  <a:lnTo>
                    <a:pt x="287" y="750"/>
                  </a:lnTo>
                  <a:lnTo>
                    <a:pt x="261" y="732"/>
                  </a:lnTo>
                  <a:lnTo>
                    <a:pt x="218" y="689"/>
                  </a:lnTo>
                  <a:lnTo>
                    <a:pt x="200" y="681"/>
                  </a:lnTo>
                  <a:lnTo>
                    <a:pt x="174" y="689"/>
                  </a:lnTo>
                  <a:lnTo>
                    <a:pt x="157" y="716"/>
                  </a:lnTo>
                  <a:lnTo>
                    <a:pt x="131" y="716"/>
                  </a:lnTo>
                  <a:lnTo>
                    <a:pt x="122" y="732"/>
                  </a:lnTo>
                  <a:lnTo>
                    <a:pt x="96" y="732"/>
                  </a:lnTo>
                  <a:lnTo>
                    <a:pt x="96" y="750"/>
                  </a:lnTo>
                  <a:lnTo>
                    <a:pt x="61" y="750"/>
                  </a:lnTo>
                  <a:lnTo>
                    <a:pt x="61" y="689"/>
                  </a:lnTo>
                  <a:lnTo>
                    <a:pt x="52" y="637"/>
                  </a:lnTo>
                  <a:lnTo>
                    <a:pt x="61" y="637"/>
                  </a:lnTo>
                  <a:lnTo>
                    <a:pt x="61" y="576"/>
                  </a:lnTo>
                  <a:lnTo>
                    <a:pt x="61" y="497"/>
                  </a:lnTo>
                  <a:lnTo>
                    <a:pt x="61" y="479"/>
                  </a:lnTo>
                  <a:lnTo>
                    <a:pt x="35" y="445"/>
                  </a:lnTo>
                  <a:lnTo>
                    <a:pt x="52" y="471"/>
                  </a:lnTo>
                  <a:lnTo>
                    <a:pt x="35" y="445"/>
                  </a:lnTo>
                  <a:lnTo>
                    <a:pt x="25" y="415"/>
                  </a:lnTo>
                  <a:lnTo>
                    <a:pt x="35" y="428"/>
                  </a:lnTo>
                  <a:lnTo>
                    <a:pt x="25" y="415"/>
                  </a:lnTo>
                  <a:lnTo>
                    <a:pt x="9" y="401"/>
                  </a:lnTo>
                  <a:lnTo>
                    <a:pt x="0" y="348"/>
                  </a:lnTo>
                  <a:lnTo>
                    <a:pt x="0" y="331"/>
                  </a:lnTo>
                  <a:lnTo>
                    <a:pt x="9" y="279"/>
                  </a:lnTo>
                  <a:lnTo>
                    <a:pt x="9" y="253"/>
                  </a:lnTo>
                  <a:lnTo>
                    <a:pt x="61" y="218"/>
                  </a:lnTo>
                  <a:lnTo>
                    <a:pt x="96" y="175"/>
                  </a:lnTo>
                  <a:lnTo>
                    <a:pt x="96" y="139"/>
                  </a:lnTo>
                  <a:lnTo>
                    <a:pt x="96" y="113"/>
                  </a:lnTo>
                  <a:lnTo>
                    <a:pt x="96" y="139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6" name="Freeform 414"/>
            <p:cNvSpPr>
              <a:spLocks/>
            </p:cNvSpPr>
            <p:nvPr/>
          </p:nvSpPr>
          <p:spPr bwMode="auto">
            <a:xfrm>
              <a:off x="3001" y="1934"/>
              <a:ext cx="451" cy="762"/>
            </a:xfrm>
            <a:custGeom>
              <a:avLst/>
              <a:gdLst>
                <a:gd name="T0" fmla="*/ 719 w 414"/>
                <a:gd name="T1" fmla="*/ 581 h 783"/>
                <a:gd name="T2" fmla="*/ 632 w 414"/>
                <a:gd name="T3" fmla="*/ 561 h 783"/>
                <a:gd name="T4" fmla="*/ 337 w 414"/>
                <a:gd name="T5" fmla="*/ 572 h 783"/>
                <a:gd name="T6" fmla="*/ 156 w 414"/>
                <a:gd name="T7" fmla="*/ 527 h 783"/>
                <a:gd name="T8" fmla="*/ 45 w 414"/>
                <a:gd name="T9" fmla="*/ 514 h 783"/>
                <a:gd name="T10" fmla="*/ 45 w 414"/>
                <a:gd name="T11" fmla="*/ 489 h 783"/>
                <a:gd name="T12" fmla="*/ 0 w 414"/>
                <a:gd name="T13" fmla="*/ 482 h 783"/>
                <a:gd name="T14" fmla="*/ 45 w 414"/>
                <a:gd name="T15" fmla="*/ 469 h 783"/>
                <a:gd name="T16" fmla="*/ 114 w 414"/>
                <a:gd name="T17" fmla="*/ 463 h 783"/>
                <a:gd name="T18" fmla="*/ 45 w 414"/>
                <a:gd name="T19" fmla="*/ 450 h 783"/>
                <a:gd name="T20" fmla="*/ 114 w 414"/>
                <a:gd name="T21" fmla="*/ 430 h 783"/>
                <a:gd name="T22" fmla="*/ 226 w 414"/>
                <a:gd name="T23" fmla="*/ 430 h 783"/>
                <a:gd name="T24" fmla="*/ 203 w 414"/>
                <a:gd name="T25" fmla="*/ 417 h 783"/>
                <a:gd name="T26" fmla="*/ 203 w 414"/>
                <a:gd name="T27" fmla="*/ 339 h 783"/>
                <a:gd name="T28" fmla="*/ 337 w 414"/>
                <a:gd name="T29" fmla="*/ 326 h 783"/>
                <a:gd name="T30" fmla="*/ 492 w 414"/>
                <a:gd name="T31" fmla="*/ 293 h 783"/>
                <a:gd name="T32" fmla="*/ 632 w 414"/>
                <a:gd name="T33" fmla="*/ 255 h 783"/>
                <a:gd name="T34" fmla="*/ 562 w 414"/>
                <a:gd name="T35" fmla="*/ 228 h 783"/>
                <a:gd name="T36" fmla="*/ 541 w 414"/>
                <a:gd name="T37" fmla="*/ 222 h 783"/>
                <a:gd name="T38" fmla="*/ 632 w 414"/>
                <a:gd name="T39" fmla="*/ 190 h 783"/>
                <a:gd name="T40" fmla="*/ 562 w 414"/>
                <a:gd name="T41" fmla="*/ 176 h 783"/>
                <a:gd name="T42" fmla="*/ 492 w 414"/>
                <a:gd name="T43" fmla="*/ 183 h 783"/>
                <a:gd name="T44" fmla="*/ 428 w 414"/>
                <a:gd name="T45" fmla="*/ 176 h 783"/>
                <a:gd name="T46" fmla="*/ 337 w 414"/>
                <a:gd name="T47" fmla="*/ 157 h 783"/>
                <a:gd name="T48" fmla="*/ 313 w 414"/>
                <a:gd name="T49" fmla="*/ 109 h 783"/>
                <a:gd name="T50" fmla="*/ 268 w 414"/>
                <a:gd name="T51" fmla="*/ 66 h 783"/>
                <a:gd name="T52" fmla="*/ 226 w 414"/>
                <a:gd name="T53" fmla="*/ 51 h 783"/>
                <a:gd name="T54" fmla="*/ 226 w 414"/>
                <a:gd name="T55" fmla="*/ 33 h 783"/>
                <a:gd name="T56" fmla="*/ 203 w 414"/>
                <a:gd name="T57" fmla="*/ 0 h 783"/>
                <a:gd name="T58" fmla="*/ 315 w 414"/>
                <a:gd name="T59" fmla="*/ 24 h 783"/>
                <a:gd name="T60" fmla="*/ 337 w 414"/>
                <a:gd name="T61" fmla="*/ 73 h 783"/>
                <a:gd name="T62" fmla="*/ 450 w 414"/>
                <a:gd name="T63" fmla="*/ 104 h 783"/>
                <a:gd name="T64" fmla="*/ 541 w 414"/>
                <a:gd name="T65" fmla="*/ 151 h 783"/>
                <a:gd name="T66" fmla="*/ 675 w 414"/>
                <a:gd name="T67" fmla="*/ 157 h 783"/>
                <a:gd name="T68" fmla="*/ 767 w 414"/>
                <a:gd name="T69" fmla="*/ 176 h 783"/>
                <a:gd name="T70" fmla="*/ 946 w 414"/>
                <a:gd name="T71" fmla="*/ 176 h 783"/>
                <a:gd name="T72" fmla="*/ 1060 w 414"/>
                <a:gd name="T73" fmla="*/ 215 h 783"/>
                <a:gd name="T74" fmla="*/ 1012 w 414"/>
                <a:gd name="T75" fmla="*/ 280 h 783"/>
                <a:gd name="T76" fmla="*/ 946 w 414"/>
                <a:gd name="T77" fmla="*/ 307 h 783"/>
                <a:gd name="T78" fmla="*/ 895 w 414"/>
                <a:gd name="T79" fmla="*/ 309 h 783"/>
                <a:gd name="T80" fmla="*/ 878 w 414"/>
                <a:gd name="T81" fmla="*/ 280 h 783"/>
                <a:gd name="T82" fmla="*/ 836 w 414"/>
                <a:gd name="T83" fmla="*/ 261 h 783"/>
                <a:gd name="T84" fmla="*/ 836 w 414"/>
                <a:gd name="T85" fmla="*/ 293 h 783"/>
                <a:gd name="T86" fmla="*/ 836 w 414"/>
                <a:gd name="T87" fmla="*/ 365 h 783"/>
                <a:gd name="T88" fmla="*/ 787 w 414"/>
                <a:gd name="T89" fmla="*/ 430 h 783"/>
                <a:gd name="T90" fmla="*/ 836 w 414"/>
                <a:gd name="T91" fmla="*/ 514 h 783"/>
                <a:gd name="T92" fmla="*/ 836 w 414"/>
                <a:gd name="T93" fmla="*/ 572 h 78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14" h="783">
                  <a:moveTo>
                    <a:pt x="307" y="782"/>
                  </a:moveTo>
                  <a:lnTo>
                    <a:pt x="281" y="782"/>
                  </a:lnTo>
                  <a:lnTo>
                    <a:pt x="255" y="756"/>
                  </a:lnTo>
                  <a:lnTo>
                    <a:pt x="246" y="756"/>
                  </a:lnTo>
                  <a:lnTo>
                    <a:pt x="211" y="773"/>
                  </a:lnTo>
                  <a:lnTo>
                    <a:pt x="131" y="773"/>
                  </a:lnTo>
                  <a:lnTo>
                    <a:pt x="88" y="721"/>
                  </a:lnTo>
                  <a:lnTo>
                    <a:pt x="61" y="712"/>
                  </a:lnTo>
                  <a:lnTo>
                    <a:pt x="44" y="703"/>
                  </a:lnTo>
                  <a:lnTo>
                    <a:pt x="17" y="694"/>
                  </a:lnTo>
                  <a:lnTo>
                    <a:pt x="44" y="668"/>
                  </a:lnTo>
                  <a:lnTo>
                    <a:pt x="17" y="659"/>
                  </a:lnTo>
                  <a:lnTo>
                    <a:pt x="8" y="650"/>
                  </a:lnTo>
                  <a:lnTo>
                    <a:pt x="0" y="650"/>
                  </a:lnTo>
                  <a:lnTo>
                    <a:pt x="8" y="633"/>
                  </a:lnTo>
                  <a:lnTo>
                    <a:pt x="17" y="633"/>
                  </a:lnTo>
                  <a:lnTo>
                    <a:pt x="44" y="633"/>
                  </a:lnTo>
                  <a:lnTo>
                    <a:pt x="44" y="624"/>
                  </a:lnTo>
                  <a:lnTo>
                    <a:pt x="44" y="606"/>
                  </a:lnTo>
                  <a:lnTo>
                    <a:pt x="17" y="606"/>
                  </a:lnTo>
                  <a:lnTo>
                    <a:pt x="17" y="598"/>
                  </a:lnTo>
                  <a:lnTo>
                    <a:pt x="44" y="580"/>
                  </a:lnTo>
                  <a:lnTo>
                    <a:pt x="61" y="580"/>
                  </a:lnTo>
                  <a:lnTo>
                    <a:pt x="88" y="580"/>
                  </a:lnTo>
                  <a:lnTo>
                    <a:pt x="88" y="571"/>
                  </a:lnTo>
                  <a:lnTo>
                    <a:pt x="79" y="562"/>
                  </a:lnTo>
                  <a:lnTo>
                    <a:pt x="79" y="466"/>
                  </a:lnTo>
                  <a:lnTo>
                    <a:pt x="79" y="457"/>
                  </a:lnTo>
                  <a:lnTo>
                    <a:pt x="123" y="439"/>
                  </a:lnTo>
                  <a:lnTo>
                    <a:pt x="131" y="439"/>
                  </a:lnTo>
                  <a:lnTo>
                    <a:pt x="140" y="413"/>
                  </a:lnTo>
                  <a:lnTo>
                    <a:pt x="193" y="395"/>
                  </a:lnTo>
                  <a:lnTo>
                    <a:pt x="219" y="351"/>
                  </a:lnTo>
                  <a:lnTo>
                    <a:pt x="246" y="343"/>
                  </a:lnTo>
                  <a:lnTo>
                    <a:pt x="246" y="334"/>
                  </a:lnTo>
                  <a:lnTo>
                    <a:pt x="219" y="307"/>
                  </a:lnTo>
                  <a:lnTo>
                    <a:pt x="211" y="307"/>
                  </a:lnTo>
                  <a:lnTo>
                    <a:pt x="211" y="299"/>
                  </a:lnTo>
                  <a:lnTo>
                    <a:pt x="219" y="272"/>
                  </a:lnTo>
                  <a:lnTo>
                    <a:pt x="246" y="255"/>
                  </a:lnTo>
                  <a:lnTo>
                    <a:pt x="246" y="246"/>
                  </a:lnTo>
                  <a:lnTo>
                    <a:pt x="219" y="237"/>
                  </a:lnTo>
                  <a:lnTo>
                    <a:pt x="211" y="237"/>
                  </a:lnTo>
                  <a:lnTo>
                    <a:pt x="193" y="246"/>
                  </a:lnTo>
                  <a:lnTo>
                    <a:pt x="175" y="237"/>
                  </a:lnTo>
                  <a:lnTo>
                    <a:pt x="167" y="237"/>
                  </a:lnTo>
                  <a:lnTo>
                    <a:pt x="140" y="237"/>
                  </a:lnTo>
                  <a:lnTo>
                    <a:pt x="131" y="211"/>
                  </a:lnTo>
                  <a:lnTo>
                    <a:pt x="123" y="202"/>
                  </a:lnTo>
                  <a:lnTo>
                    <a:pt x="121" y="146"/>
                  </a:lnTo>
                  <a:lnTo>
                    <a:pt x="105" y="132"/>
                  </a:lnTo>
                  <a:lnTo>
                    <a:pt x="105" y="88"/>
                  </a:lnTo>
                  <a:lnTo>
                    <a:pt x="88" y="88"/>
                  </a:lnTo>
                  <a:lnTo>
                    <a:pt x="88" y="70"/>
                  </a:lnTo>
                  <a:lnTo>
                    <a:pt x="88" y="61"/>
                  </a:lnTo>
                  <a:lnTo>
                    <a:pt x="88" y="44"/>
                  </a:lnTo>
                  <a:lnTo>
                    <a:pt x="79" y="35"/>
                  </a:lnTo>
                  <a:lnTo>
                    <a:pt x="79" y="0"/>
                  </a:lnTo>
                  <a:lnTo>
                    <a:pt x="88" y="8"/>
                  </a:lnTo>
                  <a:lnTo>
                    <a:pt x="123" y="35"/>
                  </a:lnTo>
                  <a:lnTo>
                    <a:pt x="123" y="44"/>
                  </a:lnTo>
                  <a:lnTo>
                    <a:pt x="131" y="96"/>
                  </a:lnTo>
                  <a:lnTo>
                    <a:pt x="145" y="126"/>
                  </a:lnTo>
                  <a:lnTo>
                    <a:pt x="175" y="140"/>
                  </a:lnTo>
                  <a:lnTo>
                    <a:pt x="193" y="149"/>
                  </a:lnTo>
                  <a:lnTo>
                    <a:pt x="211" y="202"/>
                  </a:lnTo>
                  <a:lnTo>
                    <a:pt x="219" y="211"/>
                  </a:lnTo>
                  <a:lnTo>
                    <a:pt x="263" y="211"/>
                  </a:lnTo>
                  <a:lnTo>
                    <a:pt x="281" y="219"/>
                  </a:lnTo>
                  <a:lnTo>
                    <a:pt x="298" y="237"/>
                  </a:lnTo>
                  <a:lnTo>
                    <a:pt x="334" y="246"/>
                  </a:lnTo>
                  <a:lnTo>
                    <a:pt x="369" y="237"/>
                  </a:lnTo>
                  <a:lnTo>
                    <a:pt x="395" y="255"/>
                  </a:lnTo>
                  <a:lnTo>
                    <a:pt x="413" y="290"/>
                  </a:lnTo>
                  <a:lnTo>
                    <a:pt x="395" y="334"/>
                  </a:lnTo>
                  <a:lnTo>
                    <a:pt x="395" y="378"/>
                  </a:lnTo>
                  <a:lnTo>
                    <a:pt x="386" y="395"/>
                  </a:lnTo>
                  <a:lnTo>
                    <a:pt x="369" y="413"/>
                  </a:lnTo>
                  <a:lnTo>
                    <a:pt x="369" y="422"/>
                  </a:lnTo>
                  <a:lnTo>
                    <a:pt x="350" y="417"/>
                  </a:lnTo>
                  <a:lnTo>
                    <a:pt x="352" y="394"/>
                  </a:lnTo>
                  <a:lnTo>
                    <a:pt x="342" y="378"/>
                  </a:lnTo>
                  <a:lnTo>
                    <a:pt x="342" y="351"/>
                  </a:lnTo>
                  <a:lnTo>
                    <a:pt x="325" y="351"/>
                  </a:lnTo>
                  <a:lnTo>
                    <a:pt x="307" y="351"/>
                  </a:lnTo>
                  <a:lnTo>
                    <a:pt x="325" y="395"/>
                  </a:lnTo>
                  <a:lnTo>
                    <a:pt x="325" y="439"/>
                  </a:lnTo>
                  <a:lnTo>
                    <a:pt x="325" y="492"/>
                  </a:lnTo>
                  <a:lnTo>
                    <a:pt x="307" y="510"/>
                  </a:lnTo>
                  <a:lnTo>
                    <a:pt x="307" y="580"/>
                  </a:lnTo>
                  <a:lnTo>
                    <a:pt x="307" y="659"/>
                  </a:lnTo>
                  <a:lnTo>
                    <a:pt x="325" y="694"/>
                  </a:lnTo>
                  <a:lnTo>
                    <a:pt x="325" y="756"/>
                  </a:lnTo>
                  <a:lnTo>
                    <a:pt x="325" y="773"/>
                  </a:lnTo>
                  <a:lnTo>
                    <a:pt x="307" y="78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7" name="Freeform 415"/>
            <p:cNvSpPr>
              <a:spLocks/>
            </p:cNvSpPr>
            <p:nvPr/>
          </p:nvSpPr>
          <p:spPr bwMode="auto">
            <a:xfrm>
              <a:off x="2920" y="1934"/>
              <a:ext cx="353" cy="634"/>
            </a:xfrm>
            <a:custGeom>
              <a:avLst/>
              <a:gdLst>
                <a:gd name="T0" fmla="*/ 326 w 327"/>
                <a:gd name="T1" fmla="*/ 0 h 651"/>
                <a:gd name="T2" fmla="*/ 288 w 327"/>
                <a:gd name="T3" fmla="*/ 0 h 651"/>
                <a:gd name="T4" fmla="*/ 186 w 327"/>
                <a:gd name="T5" fmla="*/ 24 h 651"/>
                <a:gd name="T6" fmla="*/ 84 w 327"/>
                <a:gd name="T7" fmla="*/ 52 h 651"/>
                <a:gd name="T8" fmla="*/ 186 w 327"/>
                <a:gd name="T9" fmla="*/ 66 h 651"/>
                <a:gd name="T10" fmla="*/ 186 w 327"/>
                <a:gd name="T11" fmla="*/ 79 h 651"/>
                <a:gd name="T12" fmla="*/ 123 w 327"/>
                <a:gd name="T13" fmla="*/ 105 h 651"/>
                <a:gd name="T14" fmla="*/ 0 w 327"/>
                <a:gd name="T15" fmla="*/ 112 h 651"/>
                <a:gd name="T16" fmla="*/ 21 w 327"/>
                <a:gd name="T17" fmla="*/ 177 h 651"/>
                <a:gd name="T18" fmla="*/ 84 w 327"/>
                <a:gd name="T19" fmla="*/ 230 h 651"/>
                <a:gd name="T20" fmla="*/ 123 w 327"/>
                <a:gd name="T21" fmla="*/ 250 h 651"/>
                <a:gd name="T22" fmla="*/ 186 w 327"/>
                <a:gd name="T23" fmla="*/ 257 h 651"/>
                <a:gd name="T24" fmla="*/ 205 w 327"/>
                <a:gd name="T25" fmla="*/ 263 h 651"/>
                <a:gd name="T26" fmla="*/ 62 w 327"/>
                <a:gd name="T27" fmla="*/ 295 h 651"/>
                <a:gd name="T28" fmla="*/ 21 w 327"/>
                <a:gd name="T29" fmla="*/ 348 h 651"/>
                <a:gd name="T30" fmla="*/ 62 w 327"/>
                <a:gd name="T31" fmla="*/ 382 h 651"/>
                <a:gd name="T32" fmla="*/ 62 w 327"/>
                <a:gd name="T33" fmla="*/ 419 h 651"/>
                <a:gd name="T34" fmla="*/ 84 w 327"/>
                <a:gd name="T35" fmla="*/ 447 h 651"/>
                <a:gd name="T36" fmla="*/ 84 w 327"/>
                <a:gd name="T37" fmla="*/ 473 h 651"/>
                <a:gd name="T38" fmla="*/ 186 w 327"/>
                <a:gd name="T39" fmla="*/ 486 h 651"/>
                <a:gd name="T40" fmla="*/ 223 w 327"/>
                <a:gd name="T41" fmla="*/ 473 h 651"/>
                <a:gd name="T42" fmla="*/ 288 w 327"/>
                <a:gd name="T43" fmla="*/ 466 h 651"/>
                <a:gd name="T44" fmla="*/ 223 w 327"/>
                <a:gd name="T45" fmla="*/ 453 h 651"/>
                <a:gd name="T46" fmla="*/ 288 w 327"/>
                <a:gd name="T47" fmla="*/ 433 h 651"/>
                <a:gd name="T48" fmla="*/ 391 w 327"/>
                <a:gd name="T49" fmla="*/ 433 h 651"/>
                <a:gd name="T50" fmla="*/ 370 w 327"/>
                <a:gd name="T51" fmla="*/ 419 h 651"/>
                <a:gd name="T52" fmla="*/ 370 w 327"/>
                <a:gd name="T53" fmla="*/ 342 h 651"/>
                <a:gd name="T54" fmla="*/ 492 w 327"/>
                <a:gd name="T55" fmla="*/ 328 h 651"/>
                <a:gd name="T56" fmla="*/ 511 w 327"/>
                <a:gd name="T57" fmla="*/ 309 h 651"/>
                <a:gd name="T58" fmla="*/ 632 w 327"/>
                <a:gd name="T59" fmla="*/ 295 h 651"/>
                <a:gd name="T60" fmla="*/ 695 w 327"/>
                <a:gd name="T61" fmla="*/ 263 h 651"/>
                <a:gd name="T62" fmla="*/ 695 w 327"/>
                <a:gd name="T63" fmla="*/ 230 h 651"/>
                <a:gd name="T64" fmla="*/ 676 w 327"/>
                <a:gd name="T65" fmla="*/ 224 h 651"/>
                <a:gd name="T66" fmla="*/ 757 w 327"/>
                <a:gd name="T67" fmla="*/ 191 h 651"/>
                <a:gd name="T68" fmla="*/ 695 w 327"/>
                <a:gd name="T69" fmla="*/ 177 h 651"/>
                <a:gd name="T70" fmla="*/ 632 w 327"/>
                <a:gd name="T71" fmla="*/ 185 h 651"/>
                <a:gd name="T72" fmla="*/ 574 w 327"/>
                <a:gd name="T73" fmla="*/ 177 h 651"/>
                <a:gd name="T74" fmla="*/ 492 w 327"/>
                <a:gd name="T75" fmla="*/ 158 h 651"/>
                <a:gd name="T76" fmla="*/ 472 w 327"/>
                <a:gd name="T77" fmla="*/ 105 h 651"/>
                <a:gd name="T78" fmla="*/ 415 w 327"/>
                <a:gd name="T79" fmla="*/ 66 h 651"/>
                <a:gd name="T80" fmla="*/ 391 w 327"/>
                <a:gd name="T81" fmla="*/ 52 h 651"/>
                <a:gd name="T82" fmla="*/ 391 w 327"/>
                <a:gd name="T83" fmla="*/ 33 h 651"/>
                <a:gd name="T84" fmla="*/ 370 w 327"/>
                <a:gd name="T85" fmla="*/ 0 h 65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27" h="651">
                  <a:moveTo>
                    <a:pt x="159" y="0"/>
                  </a:moveTo>
                  <a:lnTo>
                    <a:pt x="141" y="0"/>
                  </a:lnTo>
                  <a:lnTo>
                    <a:pt x="132" y="0"/>
                  </a:lnTo>
                  <a:lnTo>
                    <a:pt x="124" y="0"/>
                  </a:lnTo>
                  <a:lnTo>
                    <a:pt x="97" y="35"/>
                  </a:lnTo>
                  <a:lnTo>
                    <a:pt x="80" y="35"/>
                  </a:lnTo>
                  <a:lnTo>
                    <a:pt x="36" y="44"/>
                  </a:lnTo>
                  <a:lnTo>
                    <a:pt x="36" y="70"/>
                  </a:lnTo>
                  <a:lnTo>
                    <a:pt x="40" y="72"/>
                  </a:lnTo>
                  <a:lnTo>
                    <a:pt x="80" y="88"/>
                  </a:lnTo>
                  <a:lnTo>
                    <a:pt x="80" y="96"/>
                  </a:lnTo>
                  <a:lnTo>
                    <a:pt x="80" y="105"/>
                  </a:lnTo>
                  <a:lnTo>
                    <a:pt x="53" y="132"/>
                  </a:lnTo>
                  <a:lnTo>
                    <a:pt x="53" y="140"/>
                  </a:lnTo>
                  <a:lnTo>
                    <a:pt x="9" y="140"/>
                  </a:lnTo>
                  <a:lnTo>
                    <a:pt x="0" y="149"/>
                  </a:lnTo>
                  <a:lnTo>
                    <a:pt x="9" y="158"/>
                  </a:lnTo>
                  <a:lnTo>
                    <a:pt x="9" y="237"/>
                  </a:lnTo>
                  <a:lnTo>
                    <a:pt x="36" y="299"/>
                  </a:lnTo>
                  <a:lnTo>
                    <a:pt x="36" y="307"/>
                  </a:lnTo>
                  <a:lnTo>
                    <a:pt x="53" y="307"/>
                  </a:lnTo>
                  <a:lnTo>
                    <a:pt x="53" y="334"/>
                  </a:lnTo>
                  <a:lnTo>
                    <a:pt x="80" y="334"/>
                  </a:lnTo>
                  <a:lnTo>
                    <a:pt x="80" y="343"/>
                  </a:lnTo>
                  <a:lnTo>
                    <a:pt x="88" y="343"/>
                  </a:lnTo>
                  <a:lnTo>
                    <a:pt x="88" y="351"/>
                  </a:lnTo>
                  <a:lnTo>
                    <a:pt x="36" y="351"/>
                  </a:lnTo>
                  <a:lnTo>
                    <a:pt x="27" y="395"/>
                  </a:lnTo>
                  <a:lnTo>
                    <a:pt x="9" y="457"/>
                  </a:lnTo>
                  <a:lnTo>
                    <a:pt x="9" y="466"/>
                  </a:lnTo>
                  <a:lnTo>
                    <a:pt x="9" y="510"/>
                  </a:lnTo>
                  <a:lnTo>
                    <a:pt x="27" y="510"/>
                  </a:lnTo>
                  <a:lnTo>
                    <a:pt x="27" y="527"/>
                  </a:lnTo>
                  <a:lnTo>
                    <a:pt x="27" y="562"/>
                  </a:lnTo>
                  <a:lnTo>
                    <a:pt x="36" y="562"/>
                  </a:lnTo>
                  <a:lnTo>
                    <a:pt x="36" y="598"/>
                  </a:lnTo>
                  <a:lnTo>
                    <a:pt x="36" y="606"/>
                  </a:lnTo>
                  <a:lnTo>
                    <a:pt x="36" y="633"/>
                  </a:lnTo>
                  <a:lnTo>
                    <a:pt x="36" y="650"/>
                  </a:lnTo>
                  <a:lnTo>
                    <a:pt x="80" y="650"/>
                  </a:lnTo>
                  <a:lnTo>
                    <a:pt x="88" y="633"/>
                  </a:lnTo>
                  <a:lnTo>
                    <a:pt x="97" y="633"/>
                  </a:lnTo>
                  <a:lnTo>
                    <a:pt x="124" y="633"/>
                  </a:lnTo>
                  <a:lnTo>
                    <a:pt x="124" y="624"/>
                  </a:lnTo>
                  <a:lnTo>
                    <a:pt x="124" y="606"/>
                  </a:lnTo>
                  <a:lnTo>
                    <a:pt x="97" y="606"/>
                  </a:lnTo>
                  <a:lnTo>
                    <a:pt x="97" y="598"/>
                  </a:lnTo>
                  <a:lnTo>
                    <a:pt x="124" y="580"/>
                  </a:lnTo>
                  <a:lnTo>
                    <a:pt x="141" y="580"/>
                  </a:lnTo>
                  <a:lnTo>
                    <a:pt x="168" y="580"/>
                  </a:lnTo>
                  <a:lnTo>
                    <a:pt x="168" y="571"/>
                  </a:lnTo>
                  <a:lnTo>
                    <a:pt x="159" y="562"/>
                  </a:lnTo>
                  <a:lnTo>
                    <a:pt x="159" y="492"/>
                  </a:lnTo>
                  <a:lnTo>
                    <a:pt x="159" y="457"/>
                  </a:lnTo>
                  <a:lnTo>
                    <a:pt x="203" y="439"/>
                  </a:lnTo>
                  <a:lnTo>
                    <a:pt x="211" y="439"/>
                  </a:lnTo>
                  <a:lnTo>
                    <a:pt x="211" y="422"/>
                  </a:lnTo>
                  <a:lnTo>
                    <a:pt x="220" y="413"/>
                  </a:lnTo>
                  <a:lnTo>
                    <a:pt x="247" y="395"/>
                  </a:lnTo>
                  <a:lnTo>
                    <a:pt x="273" y="395"/>
                  </a:lnTo>
                  <a:lnTo>
                    <a:pt x="291" y="378"/>
                  </a:lnTo>
                  <a:lnTo>
                    <a:pt x="299" y="351"/>
                  </a:lnTo>
                  <a:lnTo>
                    <a:pt x="326" y="334"/>
                  </a:lnTo>
                  <a:lnTo>
                    <a:pt x="299" y="307"/>
                  </a:lnTo>
                  <a:lnTo>
                    <a:pt x="291" y="307"/>
                  </a:lnTo>
                  <a:lnTo>
                    <a:pt x="291" y="299"/>
                  </a:lnTo>
                  <a:lnTo>
                    <a:pt x="299" y="272"/>
                  </a:lnTo>
                  <a:lnTo>
                    <a:pt x="326" y="255"/>
                  </a:lnTo>
                  <a:lnTo>
                    <a:pt x="326" y="246"/>
                  </a:lnTo>
                  <a:lnTo>
                    <a:pt x="299" y="237"/>
                  </a:lnTo>
                  <a:lnTo>
                    <a:pt x="291" y="237"/>
                  </a:lnTo>
                  <a:lnTo>
                    <a:pt x="273" y="246"/>
                  </a:lnTo>
                  <a:lnTo>
                    <a:pt x="255" y="246"/>
                  </a:lnTo>
                  <a:lnTo>
                    <a:pt x="247" y="237"/>
                  </a:lnTo>
                  <a:lnTo>
                    <a:pt x="220" y="237"/>
                  </a:lnTo>
                  <a:lnTo>
                    <a:pt x="211" y="211"/>
                  </a:lnTo>
                  <a:lnTo>
                    <a:pt x="203" y="202"/>
                  </a:lnTo>
                  <a:lnTo>
                    <a:pt x="203" y="140"/>
                  </a:lnTo>
                  <a:lnTo>
                    <a:pt x="185" y="132"/>
                  </a:lnTo>
                  <a:lnTo>
                    <a:pt x="179" y="88"/>
                  </a:lnTo>
                  <a:lnTo>
                    <a:pt x="168" y="88"/>
                  </a:lnTo>
                  <a:lnTo>
                    <a:pt x="168" y="70"/>
                  </a:lnTo>
                  <a:lnTo>
                    <a:pt x="168" y="61"/>
                  </a:lnTo>
                  <a:lnTo>
                    <a:pt x="168" y="44"/>
                  </a:lnTo>
                  <a:lnTo>
                    <a:pt x="159" y="35"/>
                  </a:lnTo>
                  <a:lnTo>
                    <a:pt x="159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8" name="Freeform 416"/>
            <p:cNvSpPr>
              <a:spLocks/>
            </p:cNvSpPr>
            <p:nvPr/>
          </p:nvSpPr>
          <p:spPr bwMode="auto">
            <a:xfrm>
              <a:off x="2703" y="2383"/>
              <a:ext cx="581" cy="445"/>
            </a:xfrm>
            <a:custGeom>
              <a:avLst/>
              <a:gdLst>
                <a:gd name="T0" fmla="*/ 1378 w 529"/>
                <a:gd name="T1" fmla="*/ 244 h 458"/>
                <a:gd name="T2" fmla="*/ 1483 w 529"/>
                <a:gd name="T3" fmla="*/ 250 h 458"/>
                <a:gd name="T4" fmla="*/ 1378 w 529"/>
                <a:gd name="T5" fmla="*/ 269 h 458"/>
                <a:gd name="T6" fmla="*/ 1333 w 529"/>
                <a:gd name="T7" fmla="*/ 332 h 458"/>
                <a:gd name="T8" fmla="*/ 1159 w 529"/>
                <a:gd name="T9" fmla="*/ 320 h 458"/>
                <a:gd name="T10" fmla="*/ 1085 w 529"/>
                <a:gd name="T11" fmla="*/ 307 h 458"/>
                <a:gd name="T12" fmla="*/ 1038 w 529"/>
                <a:gd name="T13" fmla="*/ 326 h 458"/>
                <a:gd name="T14" fmla="*/ 1012 w 529"/>
                <a:gd name="T15" fmla="*/ 307 h 458"/>
                <a:gd name="T16" fmla="*/ 915 w 529"/>
                <a:gd name="T17" fmla="*/ 326 h 458"/>
                <a:gd name="T18" fmla="*/ 838 w 529"/>
                <a:gd name="T19" fmla="*/ 320 h 458"/>
                <a:gd name="T20" fmla="*/ 790 w 529"/>
                <a:gd name="T21" fmla="*/ 294 h 458"/>
                <a:gd name="T22" fmla="*/ 666 w 529"/>
                <a:gd name="T23" fmla="*/ 307 h 458"/>
                <a:gd name="T24" fmla="*/ 567 w 529"/>
                <a:gd name="T25" fmla="*/ 294 h 458"/>
                <a:gd name="T26" fmla="*/ 394 w 529"/>
                <a:gd name="T27" fmla="*/ 288 h 458"/>
                <a:gd name="T28" fmla="*/ 275 w 529"/>
                <a:gd name="T29" fmla="*/ 282 h 458"/>
                <a:gd name="T30" fmla="*/ 345 w 529"/>
                <a:gd name="T31" fmla="*/ 244 h 458"/>
                <a:gd name="T32" fmla="*/ 371 w 529"/>
                <a:gd name="T33" fmla="*/ 211 h 458"/>
                <a:gd name="T34" fmla="*/ 221 w 529"/>
                <a:gd name="T35" fmla="*/ 179 h 458"/>
                <a:gd name="T36" fmla="*/ 99 w 529"/>
                <a:gd name="T37" fmla="*/ 173 h 458"/>
                <a:gd name="T38" fmla="*/ 0 w 529"/>
                <a:gd name="T39" fmla="*/ 167 h 458"/>
                <a:gd name="T40" fmla="*/ 0 w 529"/>
                <a:gd name="T41" fmla="*/ 121 h 458"/>
                <a:gd name="T42" fmla="*/ 99 w 529"/>
                <a:gd name="T43" fmla="*/ 102 h 458"/>
                <a:gd name="T44" fmla="*/ 345 w 529"/>
                <a:gd name="T45" fmla="*/ 102 h 458"/>
                <a:gd name="T46" fmla="*/ 394 w 529"/>
                <a:gd name="T47" fmla="*/ 33 h 458"/>
                <a:gd name="T48" fmla="*/ 493 w 529"/>
                <a:gd name="T49" fmla="*/ 0 h 458"/>
                <a:gd name="T50" fmla="*/ 592 w 529"/>
                <a:gd name="T51" fmla="*/ 17 h 458"/>
                <a:gd name="T52" fmla="*/ 646 w 529"/>
                <a:gd name="T53" fmla="*/ 33 h 458"/>
                <a:gd name="T54" fmla="*/ 646 w 529"/>
                <a:gd name="T55" fmla="*/ 71 h 458"/>
                <a:gd name="T56" fmla="*/ 666 w 529"/>
                <a:gd name="T57" fmla="*/ 96 h 458"/>
                <a:gd name="T58" fmla="*/ 666 w 529"/>
                <a:gd name="T59" fmla="*/ 121 h 458"/>
                <a:gd name="T60" fmla="*/ 790 w 529"/>
                <a:gd name="T61" fmla="*/ 134 h 458"/>
                <a:gd name="T62" fmla="*/ 838 w 529"/>
                <a:gd name="T63" fmla="*/ 167 h 458"/>
                <a:gd name="T64" fmla="*/ 1038 w 529"/>
                <a:gd name="T65" fmla="*/ 186 h 458"/>
                <a:gd name="T66" fmla="*/ 1378 w 529"/>
                <a:gd name="T67" fmla="*/ 223 h 4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29" h="458">
                  <a:moveTo>
                    <a:pt x="493" y="307"/>
                  </a:moveTo>
                  <a:lnTo>
                    <a:pt x="493" y="334"/>
                  </a:lnTo>
                  <a:lnTo>
                    <a:pt x="528" y="334"/>
                  </a:lnTo>
                  <a:lnTo>
                    <a:pt x="528" y="343"/>
                  </a:lnTo>
                  <a:lnTo>
                    <a:pt x="501" y="351"/>
                  </a:lnTo>
                  <a:lnTo>
                    <a:pt x="493" y="369"/>
                  </a:lnTo>
                  <a:lnTo>
                    <a:pt x="493" y="457"/>
                  </a:lnTo>
                  <a:lnTo>
                    <a:pt x="475" y="457"/>
                  </a:lnTo>
                  <a:lnTo>
                    <a:pt x="422" y="457"/>
                  </a:lnTo>
                  <a:lnTo>
                    <a:pt x="413" y="439"/>
                  </a:lnTo>
                  <a:lnTo>
                    <a:pt x="405" y="422"/>
                  </a:lnTo>
                  <a:lnTo>
                    <a:pt x="387" y="422"/>
                  </a:lnTo>
                  <a:lnTo>
                    <a:pt x="370" y="439"/>
                  </a:lnTo>
                  <a:lnTo>
                    <a:pt x="370" y="448"/>
                  </a:lnTo>
                  <a:lnTo>
                    <a:pt x="361" y="448"/>
                  </a:lnTo>
                  <a:lnTo>
                    <a:pt x="361" y="422"/>
                  </a:lnTo>
                  <a:lnTo>
                    <a:pt x="343" y="422"/>
                  </a:lnTo>
                  <a:lnTo>
                    <a:pt x="326" y="448"/>
                  </a:lnTo>
                  <a:lnTo>
                    <a:pt x="326" y="439"/>
                  </a:lnTo>
                  <a:lnTo>
                    <a:pt x="299" y="439"/>
                  </a:lnTo>
                  <a:lnTo>
                    <a:pt x="290" y="439"/>
                  </a:lnTo>
                  <a:lnTo>
                    <a:pt x="282" y="404"/>
                  </a:lnTo>
                  <a:lnTo>
                    <a:pt x="238" y="404"/>
                  </a:lnTo>
                  <a:lnTo>
                    <a:pt x="238" y="422"/>
                  </a:lnTo>
                  <a:lnTo>
                    <a:pt x="229" y="422"/>
                  </a:lnTo>
                  <a:lnTo>
                    <a:pt x="202" y="404"/>
                  </a:lnTo>
                  <a:lnTo>
                    <a:pt x="167" y="404"/>
                  </a:lnTo>
                  <a:lnTo>
                    <a:pt x="141" y="395"/>
                  </a:lnTo>
                  <a:lnTo>
                    <a:pt x="123" y="386"/>
                  </a:lnTo>
                  <a:lnTo>
                    <a:pt x="97" y="386"/>
                  </a:lnTo>
                  <a:lnTo>
                    <a:pt x="123" y="369"/>
                  </a:lnTo>
                  <a:lnTo>
                    <a:pt x="123" y="334"/>
                  </a:lnTo>
                  <a:lnTo>
                    <a:pt x="123" y="307"/>
                  </a:lnTo>
                  <a:lnTo>
                    <a:pt x="132" y="290"/>
                  </a:lnTo>
                  <a:lnTo>
                    <a:pt x="88" y="246"/>
                  </a:lnTo>
                  <a:lnTo>
                    <a:pt x="79" y="246"/>
                  </a:lnTo>
                  <a:lnTo>
                    <a:pt x="53" y="255"/>
                  </a:lnTo>
                  <a:lnTo>
                    <a:pt x="35" y="237"/>
                  </a:lnTo>
                  <a:lnTo>
                    <a:pt x="9" y="228"/>
                  </a:lnTo>
                  <a:lnTo>
                    <a:pt x="0" y="228"/>
                  </a:lnTo>
                  <a:lnTo>
                    <a:pt x="0" y="184"/>
                  </a:lnTo>
                  <a:lnTo>
                    <a:pt x="0" y="167"/>
                  </a:lnTo>
                  <a:lnTo>
                    <a:pt x="9" y="158"/>
                  </a:lnTo>
                  <a:lnTo>
                    <a:pt x="35" y="140"/>
                  </a:lnTo>
                  <a:lnTo>
                    <a:pt x="88" y="140"/>
                  </a:lnTo>
                  <a:lnTo>
                    <a:pt x="123" y="140"/>
                  </a:lnTo>
                  <a:lnTo>
                    <a:pt x="132" y="105"/>
                  </a:lnTo>
                  <a:lnTo>
                    <a:pt x="141" y="44"/>
                  </a:lnTo>
                  <a:lnTo>
                    <a:pt x="159" y="35"/>
                  </a:lnTo>
                  <a:lnTo>
                    <a:pt x="176" y="0"/>
                  </a:lnTo>
                  <a:lnTo>
                    <a:pt x="202" y="0"/>
                  </a:lnTo>
                  <a:lnTo>
                    <a:pt x="211" y="26"/>
                  </a:lnTo>
                  <a:lnTo>
                    <a:pt x="211" y="35"/>
                  </a:lnTo>
                  <a:lnTo>
                    <a:pt x="229" y="44"/>
                  </a:lnTo>
                  <a:lnTo>
                    <a:pt x="229" y="61"/>
                  </a:lnTo>
                  <a:lnTo>
                    <a:pt x="229" y="96"/>
                  </a:lnTo>
                  <a:lnTo>
                    <a:pt x="238" y="96"/>
                  </a:lnTo>
                  <a:lnTo>
                    <a:pt x="238" y="132"/>
                  </a:lnTo>
                  <a:lnTo>
                    <a:pt x="238" y="140"/>
                  </a:lnTo>
                  <a:lnTo>
                    <a:pt x="238" y="167"/>
                  </a:lnTo>
                  <a:lnTo>
                    <a:pt x="238" y="184"/>
                  </a:lnTo>
                  <a:lnTo>
                    <a:pt x="282" y="184"/>
                  </a:lnTo>
                  <a:lnTo>
                    <a:pt x="326" y="202"/>
                  </a:lnTo>
                  <a:lnTo>
                    <a:pt x="299" y="228"/>
                  </a:lnTo>
                  <a:lnTo>
                    <a:pt x="326" y="237"/>
                  </a:lnTo>
                  <a:lnTo>
                    <a:pt x="370" y="255"/>
                  </a:lnTo>
                  <a:lnTo>
                    <a:pt x="413" y="307"/>
                  </a:lnTo>
                  <a:lnTo>
                    <a:pt x="493" y="307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69" name="Freeform 417"/>
            <p:cNvSpPr>
              <a:spLocks/>
            </p:cNvSpPr>
            <p:nvPr/>
          </p:nvSpPr>
          <p:spPr bwMode="auto">
            <a:xfrm>
              <a:off x="2428" y="2259"/>
              <a:ext cx="508" cy="565"/>
            </a:xfrm>
            <a:custGeom>
              <a:avLst/>
              <a:gdLst>
                <a:gd name="T0" fmla="*/ 511 w 467"/>
                <a:gd name="T1" fmla="*/ 401 h 581"/>
                <a:gd name="T2" fmla="*/ 421 w 467"/>
                <a:gd name="T3" fmla="*/ 420 h 581"/>
                <a:gd name="T4" fmla="*/ 136 w 467"/>
                <a:gd name="T5" fmla="*/ 427 h 581"/>
                <a:gd name="T6" fmla="*/ 90 w 467"/>
                <a:gd name="T7" fmla="*/ 414 h 581"/>
                <a:gd name="T8" fmla="*/ 157 w 467"/>
                <a:gd name="T9" fmla="*/ 373 h 581"/>
                <a:gd name="T10" fmla="*/ 223 w 467"/>
                <a:gd name="T11" fmla="*/ 343 h 581"/>
                <a:gd name="T12" fmla="*/ 354 w 467"/>
                <a:gd name="T13" fmla="*/ 304 h 581"/>
                <a:gd name="T14" fmla="*/ 245 w 467"/>
                <a:gd name="T15" fmla="*/ 304 h 581"/>
                <a:gd name="T16" fmla="*/ 223 w 467"/>
                <a:gd name="T17" fmla="*/ 316 h 581"/>
                <a:gd name="T18" fmla="*/ 157 w 467"/>
                <a:gd name="T19" fmla="*/ 323 h 581"/>
                <a:gd name="T20" fmla="*/ 157 w 467"/>
                <a:gd name="T21" fmla="*/ 304 h 581"/>
                <a:gd name="T22" fmla="*/ 136 w 467"/>
                <a:gd name="T23" fmla="*/ 271 h 581"/>
                <a:gd name="T24" fmla="*/ 136 w 467"/>
                <a:gd name="T25" fmla="*/ 304 h 581"/>
                <a:gd name="T26" fmla="*/ 46 w 467"/>
                <a:gd name="T27" fmla="*/ 278 h 581"/>
                <a:gd name="T28" fmla="*/ 136 w 467"/>
                <a:gd name="T29" fmla="*/ 265 h 581"/>
                <a:gd name="T30" fmla="*/ 136 w 467"/>
                <a:gd name="T31" fmla="*/ 239 h 581"/>
                <a:gd name="T32" fmla="*/ 46 w 467"/>
                <a:gd name="T33" fmla="*/ 271 h 581"/>
                <a:gd name="T34" fmla="*/ 0 w 467"/>
                <a:gd name="T35" fmla="*/ 271 h 581"/>
                <a:gd name="T36" fmla="*/ 22 w 467"/>
                <a:gd name="T37" fmla="*/ 232 h 581"/>
                <a:gd name="T38" fmla="*/ 46 w 467"/>
                <a:gd name="T39" fmla="*/ 194 h 581"/>
                <a:gd name="T40" fmla="*/ 136 w 467"/>
                <a:gd name="T41" fmla="*/ 160 h 581"/>
                <a:gd name="T42" fmla="*/ 136 w 467"/>
                <a:gd name="T43" fmla="*/ 123 h 581"/>
                <a:gd name="T44" fmla="*/ 245 w 467"/>
                <a:gd name="T45" fmla="*/ 110 h 581"/>
                <a:gd name="T46" fmla="*/ 421 w 467"/>
                <a:gd name="T47" fmla="*/ 78 h 581"/>
                <a:gd name="T48" fmla="*/ 555 w 467"/>
                <a:gd name="T49" fmla="*/ 90 h 581"/>
                <a:gd name="T50" fmla="*/ 642 w 467"/>
                <a:gd name="T51" fmla="*/ 90 h 581"/>
                <a:gd name="T52" fmla="*/ 624 w 467"/>
                <a:gd name="T53" fmla="*/ 57 h 581"/>
                <a:gd name="T54" fmla="*/ 664 w 467"/>
                <a:gd name="T55" fmla="*/ 8 h 581"/>
                <a:gd name="T56" fmla="*/ 890 w 467"/>
                <a:gd name="T57" fmla="*/ 24 h 581"/>
                <a:gd name="T58" fmla="*/ 1089 w 467"/>
                <a:gd name="T59" fmla="*/ 78 h 581"/>
                <a:gd name="T60" fmla="*/ 1176 w 467"/>
                <a:gd name="T61" fmla="*/ 84 h 581"/>
                <a:gd name="T62" fmla="*/ 1001 w 467"/>
                <a:gd name="T63" fmla="*/ 123 h 581"/>
                <a:gd name="T64" fmla="*/ 890 w 467"/>
                <a:gd name="T65" fmla="*/ 194 h 581"/>
                <a:gd name="T66" fmla="*/ 642 w 467"/>
                <a:gd name="T67" fmla="*/ 213 h 581"/>
                <a:gd name="T68" fmla="*/ 642 w 467"/>
                <a:gd name="T69" fmla="*/ 258 h 581"/>
                <a:gd name="T70" fmla="*/ 778 w 467"/>
                <a:gd name="T71" fmla="*/ 278 h 581"/>
                <a:gd name="T72" fmla="*/ 845 w 467"/>
                <a:gd name="T73" fmla="*/ 271 h 581"/>
                <a:gd name="T74" fmla="*/ 953 w 467"/>
                <a:gd name="T75" fmla="*/ 304 h 581"/>
                <a:gd name="T76" fmla="*/ 953 w 467"/>
                <a:gd name="T77" fmla="*/ 316 h 581"/>
                <a:gd name="T78" fmla="*/ 890 w 467"/>
                <a:gd name="T79" fmla="*/ 373 h 581"/>
                <a:gd name="T80" fmla="*/ 778 w 467"/>
                <a:gd name="T81" fmla="*/ 362 h 581"/>
                <a:gd name="T82" fmla="*/ 732 w 467"/>
                <a:gd name="T83" fmla="*/ 335 h 581"/>
                <a:gd name="T84" fmla="*/ 664 w 467"/>
                <a:gd name="T85" fmla="*/ 316 h 581"/>
                <a:gd name="T86" fmla="*/ 555 w 467"/>
                <a:gd name="T87" fmla="*/ 316 h 581"/>
                <a:gd name="T88" fmla="*/ 468 w 467"/>
                <a:gd name="T89" fmla="*/ 335 h 581"/>
                <a:gd name="T90" fmla="*/ 421 w 467"/>
                <a:gd name="T91" fmla="*/ 362 h 581"/>
                <a:gd name="T92" fmla="*/ 511 w 467"/>
                <a:gd name="T93" fmla="*/ 382 h 58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7" h="581">
                  <a:moveTo>
                    <a:pt x="203" y="518"/>
                  </a:moveTo>
                  <a:lnTo>
                    <a:pt x="203" y="545"/>
                  </a:lnTo>
                  <a:lnTo>
                    <a:pt x="203" y="571"/>
                  </a:lnTo>
                  <a:lnTo>
                    <a:pt x="167" y="571"/>
                  </a:lnTo>
                  <a:lnTo>
                    <a:pt x="79" y="571"/>
                  </a:lnTo>
                  <a:lnTo>
                    <a:pt x="53" y="580"/>
                  </a:lnTo>
                  <a:lnTo>
                    <a:pt x="36" y="580"/>
                  </a:lnTo>
                  <a:lnTo>
                    <a:pt x="36" y="562"/>
                  </a:lnTo>
                  <a:lnTo>
                    <a:pt x="53" y="518"/>
                  </a:lnTo>
                  <a:lnTo>
                    <a:pt x="62" y="509"/>
                  </a:lnTo>
                  <a:lnTo>
                    <a:pt x="88" y="474"/>
                  </a:lnTo>
                  <a:lnTo>
                    <a:pt x="88" y="466"/>
                  </a:lnTo>
                  <a:lnTo>
                    <a:pt x="141" y="439"/>
                  </a:lnTo>
                  <a:lnTo>
                    <a:pt x="141" y="413"/>
                  </a:lnTo>
                  <a:lnTo>
                    <a:pt x="123" y="413"/>
                  </a:lnTo>
                  <a:lnTo>
                    <a:pt x="97" y="413"/>
                  </a:lnTo>
                  <a:lnTo>
                    <a:pt x="88" y="413"/>
                  </a:lnTo>
                  <a:lnTo>
                    <a:pt x="88" y="430"/>
                  </a:lnTo>
                  <a:lnTo>
                    <a:pt x="79" y="439"/>
                  </a:lnTo>
                  <a:lnTo>
                    <a:pt x="62" y="439"/>
                  </a:lnTo>
                  <a:lnTo>
                    <a:pt x="62" y="430"/>
                  </a:lnTo>
                  <a:lnTo>
                    <a:pt x="62" y="413"/>
                  </a:lnTo>
                  <a:lnTo>
                    <a:pt x="62" y="369"/>
                  </a:lnTo>
                  <a:lnTo>
                    <a:pt x="53" y="369"/>
                  </a:lnTo>
                  <a:lnTo>
                    <a:pt x="53" y="378"/>
                  </a:lnTo>
                  <a:lnTo>
                    <a:pt x="53" y="413"/>
                  </a:lnTo>
                  <a:lnTo>
                    <a:pt x="36" y="413"/>
                  </a:lnTo>
                  <a:lnTo>
                    <a:pt x="18" y="378"/>
                  </a:lnTo>
                  <a:lnTo>
                    <a:pt x="36" y="369"/>
                  </a:lnTo>
                  <a:lnTo>
                    <a:pt x="53" y="360"/>
                  </a:lnTo>
                  <a:lnTo>
                    <a:pt x="53" y="351"/>
                  </a:lnTo>
                  <a:lnTo>
                    <a:pt x="53" y="325"/>
                  </a:lnTo>
                  <a:lnTo>
                    <a:pt x="36" y="325"/>
                  </a:lnTo>
                  <a:lnTo>
                    <a:pt x="18" y="369"/>
                  </a:lnTo>
                  <a:lnTo>
                    <a:pt x="0" y="413"/>
                  </a:lnTo>
                  <a:lnTo>
                    <a:pt x="0" y="369"/>
                  </a:lnTo>
                  <a:lnTo>
                    <a:pt x="0" y="325"/>
                  </a:lnTo>
                  <a:lnTo>
                    <a:pt x="9" y="316"/>
                  </a:lnTo>
                  <a:lnTo>
                    <a:pt x="9" y="290"/>
                  </a:lnTo>
                  <a:lnTo>
                    <a:pt x="18" y="263"/>
                  </a:lnTo>
                  <a:lnTo>
                    <a:pt x="53" y="237"/>
                  </a:lnTo>
                  <a:lnTo>
                    <a:pt x="53" y="219"/>
                  </a:lnTo>
                  <a:lnTo>
                    <a:pt x="62" y="219"/>
                  </a:lnTo>
                  <a:lnTo>
                    <a:pt x="53" y="167"/>
                  </a:lnTo>
                  <a:lnTo>
                    <a:pt x="62" y="158"/>
                  </a:lnTo>
                  <a:lnTo>
                    <a:pt x="97" y="149"/>
                  </a:lnTo>
                  <a:lnTo>
                    <a:pt x="141" y="114"/>
                  </a:lnTo>
                  <a:lnTo>
                    <a:pt x="167" y="105"/>
                  </a:lnTo>
                  <a:lnTo>
                    <a:pt x="203" y="123"/>
                  </a:lnTo>
                  <a:lnTo>
                    <a:pt x="220" y="123"/>
                  </a:lnTo>
                  <a:lnTo>
                    <a:pt x="247" y="123"/>
                  </a:lnTo>
                  <a:lnTo>
                    <a:pt x="255" y="123"/>
                  </a:lnTo>
                  <a:lnTo>
                    <a:pt x="255" y="96"/>
                  </a:lnTo>
                  <a:lnTo>
                    <a:pt x="247" y="79"/>
                  </a:lnTo>
                  <a:lnTo>
                    <a:pt x="247" y="35"/>
                  </a:lnTo>
                  <a:lnTo>
                    <a:pt x="264" y="8"/>
                  </a:lnTo>
                  <a:lnTo>
                    <a:pt x="290" y="0"/>
                  </a:lnTo>
                  <a:lnTo>
                    <a:pt x="352" y="35"/>
                  </a:lnTo>
                  <a:lnTo>
                    <a:pt x="378" y="52"/>
                  </a:lnTo>
                  <a:lnTo>
                    <a:pt x="431" y="105"/>
                  </a:lnTo>
                  <a:lnTo>
                    <a:pt x="457" y="114"/>
                  </a:lnTo>
                  <a:lnTo>
                    <a:pt x="466" y="114"/>
                  </a:lnTo>
                  <a:lnTo>
                    <a:pt x="457" y="123"/>
                  </a:lnTo>
                  <a:lnTo>
                    <a:pt x="396" y="167"/>
                  </a:lnTo>
                  <a:lnTo>
                    <a:pt x="378" y="263"/>
                  </a:lnTo>
                  <a:lnTo>
                    <a:pt x="352" y="263"/>
                  </a:lnTo>
                  <a:lnTo>
                    <a:pt x="290" y="263"/>
                  </a:lnTo>
                  <a:lnTo>
                    <a:pt x="255" y="290"/>
                  </a:lnTo>
                  <a:lnTo>
                    <a:pt x="255" y="307"/>
                  </a:lnTo>
                  <a:lnTo>
                    <a:pt x="255" y="351"/>
                  </a:lnTo>
                  <a:lnTo>
                    <a:pt x="290" y="360"/>
                  </a:lnTo>
                  <a:lnTo>
                    <a:pt x="308" y="378"/>
                  </a:lnTo>
                  <a:lnTo>
                    <a:pt x="334" y="378"/>
                  </a:lnTo>
                  <a:lnTo>
                    <a:pt x="334" y="369"/>
                  </a:lnTo>
                  <a:lnTo>
                    <a:pt x="343" y="369"/>
                  </a:lnTo>
                  <a:lnTo>
                    <a:pt x="378" y="413"/>
                  </a:lnTo>
                  <a:lnTo>
                    <a:pt x="387" y="413"/>
                  </a:lnTo>
                  <a:lnTo>
                    <a:pt x="378" y="430"/>
                  </a:lnTo>
                  <a:lnTo>
                    <a:pt x="378" y="492"/>
                  </a:lnTo>
                  <a:lnTo>
                    <a:pt x="352" y="509"/>
                  </a:lnTo>
                  <a:lnTo>
                    <a:pt x="343" y="509"/>
                  </a:lnTo>
                  <a:lnTo>
                    <a:pt x="308" y="492"/>
                  </a:lnTo>
                  <a:lnTo>
                    <a:pt x="308" y="474"/>
                  </a:lnTo>
                  <a:lnTo>
                    <a:pt x="290" y="457"/>
                  </a:lnTo>
                  <a:lnTo>
                    <a:pt x="282" y="439"/>
                  </a:lnTo>
                  <a:lnTo>
                    <a:pt x="264" y="430"/>
                  </a:lnTo>
                  <a:lnTo>
                    <a:pt x="247" y="430"/>
                  </a:lnTo>
                  <a:lnTo>
                    <a:pt x="220" y="430"/>
                  </a:lnTo>
                  <a:lnTo>
                    <a:pt x="203" y="439"/>
                  </a:lnTo>
                  <a:lnTo>
                    <a:pt x="185" y="457"/>
                  </a:lnTo>
                  <a:lnTo>
                    <a:pt x="167" y="474"/>
                  </a:lnTo>
                  <a:lnTo>
                    <a:pt x="167" y="492"/>
                  </a:lnTo>
                  <a:lnTo>
                    <a:pt x="167" y="509"/>
                  </a:lnTo>
                  <a:lnTo>
                    <a:pt x="203" y="518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0" name="Freeform 418"/>
            <p:cNvSpPr>
              <a:spLocks/>
            </p:cNvSpPr>
            <p:nvPr/>
          </p:nvSpPr>
          <p:spPr bwMode="auto">
            <a:xfrm>
              <a:off x="2218" y="2538"/>
              <a:ext cx="239" cy="360"/>
            </a:xfrm>
            <a:custGeom>
              <a:avLst/>
              <a:gdLst>
                <a:gd name="T0" fmla="*/ 87 w 220"/>
                <a:gd name="T1" fmla="*/ 257 h 372"/>
                <a:gd name="T2" fmla="*/ 53 w 220"/>
                <a:gd name="T3" fmla="*/ 258 h 372"/>
                <a:gd name="T4" fmla="*/ 49 w 220"/>
                <a:gd name="T5" fmla="*/ 258 h 372"/>
                <a:gd name="T6" fmla="*/ 0 w 220"/>
                <a:gd name="T7" fmla="*/ 257 h 372"/>
                <a:gd name="T8" fmla="*/ 0 w 220"/>
                <a:gd name="T9" fmla="*/ 245 h 372"/>
                <a:gd name="T10" fmla="*/ 46 w 220"/>
                <a:gd name="T11" fmla="*/ 233 h 372"/>
                <a:gd name="T12" fmla="*/ 87 w 220"/>
                <a:gd name="T13" fmla="*/ 203 h 372"/>
                <a:gd name="T14" fmla="*/ 133 w 220"/>
                <a:gd name="T15" fmla="*/ 190 h 372"/>
                <a:gd name="T16" fmla="*/ 87 w 220"/>
                <a:gd name="T17" fmla="*/ 165 h 372"/>
                <a:gd name="T18" fmla="*/ 46 w 220"/>
                <a:gd name="T19" fmla="*/ 165 h 372"/>
                <a:gd name="T20" fmla="*/ 46 w 220"/>
                <a:gd name="T21" fmla="*/ 128 h 372"/>
                <a:gd name="T22" fmla="*/ 22 w 220"/>
                <a:gd name="T23" fmla="*/ 128 h 372"/>
                <a:gd name="T24" fmla="*/ 0 w 220"/>
                <a:gd name="T25" fmla="*/ 123 h 372"/>
                <a:gd name="T26" fmla="*/ 22 w 220"/>
                <a:gd name="T27" fmla="*/ 117 h 372"/>
                <a:gd name="T28" fmla="*/ 0 w 220"/>
                <a:gd name="T29" fmla="*/ 98 h 372"/>
                <a:gd name="T30" fmla="*/ 0 w 220"/>
                <a:gd name="T31" fmla="*/ 86 h 372"/>
                <a:gd name="T32" fmla="*/ 46 w 220"/>
                <a:gd name="T33" fmla="*/ 62 h 372"/>
                <a:gd name="T34" fmla="*/ 46 w 220"/>
                <a:gd name="T35" fmla="*/ 42 h 372"/>
                <a:gd name="T36" fmla="*/ 87 w 220"/>
                <a:gd name="T37" fmla="*/ 15 h 372"/>
                <a:gd name="T38" fmla="*/ 87 w 220"/>
                <a:gd name="T39" fmla="*/ 0 h 372"/>
                <a:gd name="T40" fmla="*/ 222 w 220"/>
                <a:gd name="T41" fmla="*/ 0 h 372"/>
                <a:gd name="T42" fmla="*/ 310 w 220"/>
                <a:gd name="T43" fmla="*/ 15 h 372"/>
                <a:gd name="T44" fmla="*/ 310 w 220"/>
                <a:gd name="T45" fmla="*/ 24 h 372"/>
                <a:gd name="T46" fmla="*/ 222 w 220"/>
                <a:gd name="T47" fmla="*/ 48 h 372"/>
                <a:gd name="T48" fmla="*/ 222 w 220"/>
                <a:gd name="T49" fmla="*/ 56 h 372"/>
                <a:gd name="T50" fmla="*/ 397 w 220"/>
                <a:gd name="T51" fmla="*/ 56 h 372"/>
                <a:gd name="T52" fmla="*/ 545 w 220"/>
                <a:gd name="T53" fmla="*/ 77 h 372"/>
                <a:gd name="T54" fmla="*/ 502 w 220"/>
                <a:gd name="T55" fmla="*/ 98 h 372"/>
                <a:gd name="T56" fmla="*/ 436 w 220"/>
                <a:gd name="T57" fmla="*/ 104 h 372"/>
                <a:gd name="T58" fmla="*/ 436 w 220"/>
                <a:gd name="T59" fmla="*/ 117 h 372"/>
                <a:gd name="T60" fmla="*/ 502 w 220"/>
                <a:gd name="T61" fmla="*/ 123 h 372"/>
                <a:gd name="T62" fmla="*/ 525 w 220"/>
                <a:gd name="T63" fmla="*/ 128 h 372"/>
                <a:gd name="T64" fmla="*/ 502 w 220"/>
                <a:gd name="T65" fmla="*/ 140 h 372"/>
                <a:gd name="T66" fmla="*/ 502 w 220"/>
                <a:gd name="T67" fmla="*/ 160 h 372"/>
                <a:gd name="T68" fmla="*/ 525 w 220"/>
                <a:gd name="T69" fmla="*/ 160 h 372"/>
                <a:gd name="T70" fmla="*/ 525 w 220"/>
                <a:gd name="T71" fmla="*/ 190 h 372"/>
                <a:gd name="T72" fmla="*/ 436 w 220"/>
                <a:gd name="T73" fmla="*/ 196 h 372"/>
                <a:gd name="T74" fmla="*/ 436 w 220"/>
                <a:gd name="T75" fmla="*/ 203 h 372"/>
                <a:gd name="T76" fmla="*/ 436 w 220"/>
                <a:gd name="T77" fmla="*/ 226 h 372"/>
                <a:gd name="T78" fmla="*/ 436 w 220"/>
                <a:gd name="T79" fmla="*/ 245 h 372"/>
                <a:gd name="T80" fmla="*/ 415 w 220"/>
                <a:gd name="T81" fmla="*/ 245 h 372"/>
                <a:gd name="T82" fmla="*/ 327 w 220"/>
                <a:gd name="T83" fmla="*/ 233 h 372"/>
                <a:gd name="T84" fmla="*/ 264 w 220"/>
                <a:gd name="T85" fmla="*/ 233 h 372"/>
                <a:gd name="T86" fmla="*/ 196 w 220"/>
                <a:gd name="T87" fmla="*/ 245 h 372"/>
                <a:gd name="T88" fmla="*/ 133 w 220"/>
                <a:gd name="T89" fmla="*/ 257 h 372"/>
                <a:gd name="T90" fmla="*/ 87 w 220"/>
                <a:gd name="T91" fmla="*/ 257 h 37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20" h="372">
                  <a:moveTo>
                    <a:pt x="35" y="369"/>
                  </a:moveTo>
                  <a:lnTo>
                    <a:pt x="21" y="371"/>
                  </a:lnTo>
                  <a:lnTo>
                    <a:pt x="19" y="371"/>
                  </a:lnTo>
                  <a:lnTo>
                    <a:pt x="0" y="369"/>
                  </a:lnTo>
                  <a:lnTo>
                    <a:pt x="0" y="351"/>
                  </a:lnTo>
                  <a:lnTo>
                    <a:pt x="18" y="334"/>
                  </a:lnTo>
                  <a:lnTo>
                    <a:pt x="35" y="290"/>
                  </a:lnTo>
                  <a:lnTo>
                    <a:pt x="53" y="272"/>
                  </a:lnTo>
                  <a:lnTo>
                    <a:pt x="35" y="237"/>
                  </a:lnTo>
                  <a:lnTo>
                    <a:pt x="18" y="237"/>
                  </a:lnTo>
                  <a:lnTo>
                    <a:pt x="18" y="184"/>
                  </a:lnTo>
                  <a:lnTo>
                    <a:pt x="9" y="184"/>
                  </a:lnTo>
                  <a:lnTo>
                    <a:pt x="0" y="176"/>
                  </a:lnTo>
                  <a:lnTo>
                    <a:pt x="9" y="167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8" y="88"/>
                  </a:lnTo>
                  <a:lnTo>
                    <a:pt x="18" y="61"/>
                  </a:lnTo>
                  <a:lnTo>
                    <a:pt x="35" y="17"/>
                  </a:lnTo>
                  <a:lnTo>
                    <a:pt x="35" y="0"/>
                  </a:lnTo>
                  <a:lnTo>
                    <a:pt x="88" y="0"/>
                  </a:lnTo>
                  <a:lnTo>
                    <a:pt x="123" y="26"/>
                  </a:lnTo>
                  <a:lnTo>
                    <a:pt x="123" y="35"/>
                  </a:lnTo>
                  <a:lnTo>
                    <a:pt x="88" y="70"/>
                  </a:lnTo>
                  <a:lnTo>
                    <a:pt x="88" y="79"/>
                  </a:lnTo>
                  <a:lnTo>
                    <a:pt x="158" y="79"/>
                  </a:lnTo>
                  <a:lnTo>
                    <a:pt x="219" y="111"/>
                  </a:lnTo>
                  <a:lnTo>
                    <a:pt x="202" y="140"/>
                  </a:lnTo>
                  <a:lnTo>
                    <a:pt x="176" y="149"/>
                  </a:lnTo>
                  <a:lnTo>
                    <a:pt x="176" y="167"/>
                  </a:lnTo>
                  <a:lnTo>
                    <a:pt x="202" y="176"/>
                  </a:lnTo>
                  <a:lnTo>
                    <a:pt x="211" y="184"/>
                  </a:lnTo>
                  <a:lnTo>
                    <a:pt x="202" y="202"/>
                  </a:lnTo>
                  <a:lnTo>
                    <a:pt x="202" y="228"/>
                  </a:lnTo>
                  <a:lnTo>
                    <a:pt x="211" y="228"/>
                  </a:lnTo>
                  <a:lnTo>
                    <a:pt x="211" y="272"/>
                  </a:lnTo>
                  <a:lnTo>
                    <a:pt x="176" y="281"/>
                  </a:lnTo>
                  <a:lnTo>
                    <a:pt x="176" y="290"/>
                  </a:lnTo>
                  <a:lnTo>
                    <a:pt x="176" y="325"/>
                  </a:lnTo>
                  <a:lnTo>
                    <a:pt x="176" y="351"/>
                  </a:lnTo>
                  <a:lnTo>
                    <a:pt x="167" y="351"/>
                  </a:lnTo>
                  <a:lnTo>
                    <a:pt x="132" y="334"/>
                  </a:lnTo>
                  <a:lnTo>
                    <a:pt x="106" y="334"/>
                  </a:lnTo>
                  <a:lnTo>
                    <a:pt x="79" y="351"/>
                  </a:lnTo>
                  <a:lnTo>
                    <a:pt x="53" y="369"/>
                  </a:lnTo>
                  <a:lnTo>
                    <a:pt x="35" y="369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1" name="Freeform 419"/>
            <p:cNvSpPr>
              <a:spLocks/>
            </p:cNvSpPr>
            <p:nvPr/>
          </p:nvSpPr>
          <p:spPr bwMode="auto">
            <a:xfrm>
              <a:off x="2184" y="2568"/>
              <a:ext cx="620" cy="584"/>
            </a:xfrm>
            <a:custGeom>
              <a:avLst/>
              <a:gdLst>
                <a:gd name="T0" fmla="*/ 254 w 572"/>
                <a:gd name="T1" fmla="*/ 412 h 599"/>
                <a:gd name="T2" fmla="*/ 108 w 572"/>
                <a:gd name="T3" fmla="*/ 372 h 599"/>
                <a:gd name="T4" fmla="*/ 64 w 572"/>
                <a:gd name="T5" fmla="*/ 319 h 599"/>
                <a:gd name="T6" fmla="*/ 0 w 572"/>
                <a:gd name="T7" fmla="*/ 272 h 599"/>
                <a:gd name="T8" fmla="*/ 150 w 572"/>
                <a:gd name="T9" fmla="*/ 253 h 599"/>
                <a:gd name="T10" fmla="*/ 320 w 572"/>
                <a:gd name="T11" fmla="*/ 227 h 599"/>
                <a:gd name="T12" fmla="*/ 467 w 572"/>
                <a:gd name="T13" fmla="*/ 239 h 599"/>
                <a:gd name="T14" fmla="*/ 489 w 572"/>
                <a:gd name="T15" fmla="*/ 219 h 599"/>
                <a:gd name="T16" fmla="*/ 489 w 572"/>
                <a:gd name="T17" fmla="*/ 186 h 599"/>
                <a:gd name="T18" fmla="*/ 574 w 572"/>
                <a:gd name="T19" fmla="*/ 179 h 599"/>
                <a:gd name="T20" fmla="*/ 552 w 572"/>
                <a:gd name="T21" fmla="*/ 146 h 599"/>
                <a:gd name="T22" fmla="*/ 574 w 572"/>
                <a:gd name="T23" fmla="*/ 113 h 599"/>
                <a:gd name="T24" fmla="*/ 489 w 572"/>
                <a:gd name="T25" fmla="*/ 99 h 599"/>
                <a:gd name="T26" fmla="*/ 552 w 572"/>
                <a:gd name="T27" fmla="*/ 81 h 599"/>
                <a:gd name="T28" fmla="*/ 594 w 572"/>
                <a:gd name="T29" fmla="*/ 24 h 599"/>
                <a:gd name="T30" fmla="*/ 641 w 572"/>
                <a:gd name="T31" fmla="*/ 0 h 599"/>
                <a:gd name="T32" fmla="*/ 684 w 572"/>
                <a:gd name="T33" fmla="*/ 19 h 599"/>
                <a:gd name="T34" fmla="*/ 712 w 572"/>
                <a:gd name="T35" fmla="*/ 19 h 599"/>
                <a:gd name="T36" fmla="*/ 641 w 572"/>
                <a:gd name="T37" fmla="*/ 66 h 599"/>
                <a:gd name="T38" fmla="*/ 712 w 572"/>
                <a:gd name="T39" fmla="*/ 56 h 599"/>
                <a:gd name="T40" fmla="*/ 702 w 572"/>
                <a:gd name="T41" fmla="*/ 33 h 599"/>
                <a:gd name="T42" fmla="*/ 702 w 572"/>
                <a:gd name="T43" fmla="*/ 66 h 599"/>
                <a:gd name="T44" fmla="*/ 702 w 572"/>
                <a:gd name="T45" fmla="*/ 87 h 599"/>
                <a:gd name="T46" fmla="*/ 770 w 572"/>
                <a:gd name="T47" fmla="*/ 81 h 599"/>
                <a:gd name="T48" fmla="*/ 789 w 572"/>
                <a:gd name="T49" fmla="*/ 66 h 599"/>
                <a:gd name="T50" fmla="*/ 894 w 572"/>
                <a:gd name="T51" fmla="*/ 66 h 599"/>
                <a:gd name="T52" fmla="*/ 853 w 572"/>
                <a:gd name="T53" fmla="*/ 99 h 599"/>
                <a:gd name="T54" fmla="*/ 770 w 572"/>
                <a:gd name="T55" fmla="*/ 113 h 599"/>
                <a:gd name="T56" fmla="*/ 684 w 572"/>
                <a:gd name="T57" fmla="*/ 146 h 599"/>
                <a:gd name="T58" fmla="*/ 641 w 572"/>
                <a:gd name="T59" fmla="*/ 179 h 599"/>
                <a:gd name="T60" fmla="*/ 684 w 572"/>
                <a:gd name="T61" fmla="*/ 194 h 599"/>
                <a:gd name="T62" fmla="*/ 958 w 572"/>
                <a:gd name="T63" fmla="*/ 186 h 599"/>
                <a:gd name="T64" fmla="*/ 1046 w 572"/>
                <a:gd name="T65" fmla="*/ 179 h 599"/>
                <a:gd name="T66" fmla="*/ 1065 w 572"/>
                <a:gd name="T67" fmla="*/ 146 h 599"/>
                <a:gd name="T68" fmla="*/ 1174 w 572"/>
                <a:gd name="T69" fmla="*/ 146 h 599"/>
                <a:gd name="T70" fmla="*/ 1301 w 572"/>
                <a:gd name="T71" fmla="*/ 127 h 599"/>
                <a:gd name="T72" fmla="*/ 1385 w 572"/>
                <a:gd name="T73" fmla="*/ 146 h 599"/>
                <a:gd name="T74" fmla="*/ 1361 w 572"/>
                <a:gd name="T75" fmla="*/ 179 h 599"/>
                <a:gd name="T76" fmla="*/ 1255 w 572"/>
                <a:gd name="T77" fmla="*/ 227 h 599"/>
                <a:gd name="T78" fmla="*/ 1235 w 572"/>
                <a:gd name="T79" fmla="*/ 253 h 599"/>
                <a:gd name="T80" fmla="*/ 1196 w 572"/>
                <a:gd name="T81" fmla="*/ 292 h 599"/>
                <a:gd name="T82" fmla="*/ 1065 w 572"/>
                <a:gd name="T83" fmla="*/ 299 h 599"/>
                <a:gd name="T84" fmla="*/ 915 w 572"/>
                <a:gd name="T85" fmla="*/ 299 h 599"/>
                <a:gd name="T86" fmla="*/ 853 w 572"/>
                <a:gd name="T87" fmla="*/ 306 h 599"/>
                <a:gd name="T88" fmla="*/ 894 w 572"/>
                <a:gd name="T89" fmla="*/ 339 h 599"/>
                <a:gd name="T90" fmla="*/ 1004 w 572"/>
                <a:gd name="T91" fmla="*/ 372 h 599"/>
                <a:gd name="T92" fmla="*/ 1046 w 572"/>
                <a:gd name="T93" fmla="*/ 399 h 599"/>
                <a:gd name="T94" fmla="*/ 915 w 572"/>
                <a:gd name="T95" fmla="*/ 426 h 599"/>
                <a:gd name="T96" fmla="*/ 789 w 572"/>
                <a:gd name="T97" fmla="*/ 451 h 599"/>
                <a:gd name="T98" fmla="*/ 685 w 572"/>
                <a:gd name="T99" fmla="*/ 422 h 599"/>
                <a:gd name="T100" fmla="*/ 574 w 572"/>
                <a:gd name="T101" fmla="*/ 386 h 599"/>
                <a:gd name="T102" fmla="*/ 445 w 572"/>
                <a:gd name="T103" fmla="*/ 399 h 599"/>
                <a:gd name="T104" fmla="*/ 320 w 572"/>
                <a:gd name="T105" fmla="*/ 412 h 59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2" h="599">
                  <a:moveTo>
                    <a:pt x="132" y="563"/>
                  </a:moveTo>
                  <a:lnTo>
                    <a:pt x="105" y="545"/>
                  </a:lnTo>
                  <a:lnTo>
                    <a:pt x="79" y="510"/>
                  </a:lnTo>
                  <a:lnTo>
                    <a:pt x="44" y="492"/>
                  </a:lnTo>
                  <a:lnTo>
                    <a:pt x="35" y="448"/>
                  </a:lnTo>
                  <a:lnTo>
                    <a:pt x="26" y="422"/>
                  </a:lnTo>
                  <a:lnTo>
                    <a:pt x="0" y="395"/>
                  </a:lnTo>
                  <a:lnTo>
                    <a:pt x="0" y="360"/>
                  </a:lnTo>
                  <a:lnTo>
                    <a:pt x="26" y="352"/>
                  </a:lnTo>
                  <a:lnTo>
                    <a:pt x="61" y="334"/>
                  </a:lnTo>
                  <a:lnTo>
                    <a:pt x="88" y="316"/>
                  </a:lnTo>
                  <a:lnTo>
                    <a:pt x="132" y="299"/>
                  </a:lnTo>
                  <a:lnTo>
                    <a:pt x="158" y="299"/>
                  </a:lnTo>
                  <a:lnTo>
                    <a:pt x="193" y="316"/>
                  </a:lnTo>
                  <a:lnTo>
                    <a:pt x="202" y="316"/>
                  </a:lnTo>
                  <a:lnTo>
                    <a:pt x="202" y="290"/>
                  </a:lnTo>
                  <a:lnTo>
                    <a:pt x="202" y="255"/>
                  </a:lnTo>
                  <a:lnTo>
                    <a:pt x="202" y="246"/>
                  </a:lnTo>
                  <a:lnTo>
                    <a:pt x="228" y="246"/>
                  </a:lnTo>
                  <a:lnTo>
                    <a:pt x="237" y="237"/>
                  </a:lnTo>
                  <a:lnTo>
                    <a:pt x="237" y="193"/>
                  </a:lnTo>
                  <a:lnTo>
                    <a:pt x="228" y="193"/>
                  </a:lnTo>
                  <a:lnTo>
                    <a:pt x="228" y="167"/>
                  </a:lnTo>
                  <a:lnTo>
                    <a:pt x="237" y="149"/>
                  </a:lnTo>
                  <a:lnTo>
                    <a:pt x="228" y="141"/>
                  </a:lnTo>
                  <a:lnTo>
                    <a:pt x="202" y="132"/>
                  </a:lnTo>
                  <a:lnTo>
                    <a:pt x="202" y="114"/>
                  </a:lnTo>
                  <a:lnTo>
                    <a:pt x="228" y="105"/>
                  </a:lnTo>
                  <a:lnTo>
                    <a:pt x="197" y="28"/>
                  </a:lnTo>
                  <a:lnTo>
                    <a:pt x="246" y="35"/>
                  </a:lnTo>
                  <a:lnTo>
                    <a:pt x="246" y="26"/>
                  </a:lnTo>
                  <a:lnTo>
                    <a:pt x="264" y="0"/>
                  </a:lnTo>
                  <a:lnTo>
                    <a:pt x="281" y="0"/>
                  </a:lnTo>
                  <a:lnTo>
                    <a:pt x="281" y="26"/>
                  </a:lnTo>
                  <a:lnTo>
                    <a:pt x="281" y="35"/>
                  </a:lnTo>
                  <a:lnTo>
                    <a:pt x="293" y="28"/>
                  </a:lnTo>
                  <a:lnTo>
                    <a:pt x="293" y="76"/>
                  </a:lnTo>
                  <a:lnTo>
                    <a:pt x="264" y="88"/>
                  </a:lnTo>
                  <a:lnTo>
                    <a:pt x="281" y="88"/>
                  </a:lnTo>
                  <a:lnTo>
                    <a:pt x="293" y="76"/>
                  </a:lnTo>
                  <a:lnTo>
                    <a:pt x="293" y="28"/>
                  </a:lnTo>
                  <a:lnTo>
                    <a:pt x="290" y="44"/>
                  </a:lnTo>
                  <a:lnTo>
                    <a:pt x="290" y="53"/>
                  </a:lnTo>
                  <a:lnTo>
                    <a:pt x="290" y="88"/>
                  </a:lnTo>
                  <a:lnTo>
                    <a:pt x="290" y="105"/>
                  </a:lnTo>
                  <a:lnTo>
                    <a:pt x="290" y="114"/>
                  </a:lnTo>
                  <a:lnTo>
                    <a:pt x="307" y="114"/>
                  </a:lnTo>
                  <a:lnTo>
                    <a:pt x="316" y="105"/>
                  </a:lnTo>
                  <a:lnTo>
                    <a:pt x="316" y="88"/>
                  </a:lnTo>
                  <a:lnTo>
                    <a:pt x="325" y="88"/>
                  </a:lnTo>
                  <a:lnTo>
                    <a:pt x="351" y="88"/>
                  </a:lnTo>
                  <a:lnTo>
                    <a:pt x="369" y="88"/>
                  </a:lnTo>
                  <a:lnTo>
                    <a:pt x="369" y="114"/>
                  </a:lnTo>
                  <a:lnTo>
                    <a:pt x="351" y="132"/>
                  </a:lnTo>
                  <a:lnTo>
                    <a:pt x="316" y="141"/>
                  </a:lnTo>
                  <a:lnTo>
                    <a:pt x="316" y="149"/>
                  </a:lnTo>
                  <a:lnTo>
                    <a:pt x="307" y="184"/>
                  </a:lnTo>
                  <a:lnTo>
                    <a:pt x="281" y="193"/>
                  </a:lnTo>
                  <a:lnTo>
                    <a:pt x="281" y="202"/>
                  </a:lnTo>
                  <a:lnTo>
                    <a:pt x="264" y="237"/>
                  </a:lnTo>
                  <a:lnTo>
                    <a:pt x="264" y="255"/>
                  </a:lnTo>
                  <a:lnTo>
                    <a:pt x="281" y="255"/>
                  </a:lnTo>
                  <a:lnTo>
                    <a:pt x="307" y="246"/>
                  </a:lnTo>
                  <a:lnTo>
                    <a:pt x="395" y="246"/>
                  </a:lnTo>
                  <a:lnTo>
                    <a:pt x="431" y="246"/>
                  </a:lnTo>
                  <a:lnTo>
                    <a:pt x="431" y="237"/>
                  </a:lnTo>
                  <a:lnTo>
                    <a:pt x="431" y="202"/>
                  </a:lnTo>
                  <a:lnTo>
                    <a:pt x="439" y="193"/>
                  </a:lnTo>
                  <a:lnTo>
                    <a:pt x="475" y="193"/>
                  </a:lnTo>
                  <a:lnTo>
                    <a:pt x="483" y="193"/>
                  </a:lnTo>
                  <a:lnTo>
                    <a:pt x="510" y="184"/>
                  </a:lnTo>
                  <a:lnTo>
                    <a:pt x="536" y="167"/>
                  </a:lnTo>
                  <a:lnTo>
                    <a:pt x="562" y="184"/>
                  </a:lnTo>
                  <a:lnTo>
                    <a:pt x="571" y="193"/>
                  </a:lnTo>
                  <a:lnTo>
                    <a:pt x="562" y="220"/>
                  </a:lnTo>
                  <a:lnTo>
                    <a:pt x="562" y="237"/>
                  </a:lnTo>
                  <a:lnTo>
                    <a:pt x="562" y="246"/>
                  </a:lnTo>
                  <a:lnTo>
                    <a:pt x="518" y="299"/>
                  </a:lnTo>
                  <a:lnTo>
                    <a:pt x="518" y="316"/>
                  </a:lnTo>
                  <a:lnTo>
                    <a:pt x="510" y="334"/>
                  </a:lnTo>
                  <a:lnTo>
                    <a:pt x="492" y="334"/>
                  </a:lnTo>
                  <a:lnTo>
                    <a:pt x="492" y="387"/>
                  </a:lnTo>
                  <a:lnTo>
                    <a:pt x="475" y="387"/>
                  </a:lnTo>
                  <a:lnTo>
                    <a:pt x="439" y="395"/>
                  </a:lnTo>
                  <a:lnTo>
                    <a:pt x="395" y="395"/>
                  </a:lnTo>
                  <a:lnTo>
                    <a:pt x="378" y="395"/>
                  </a:lnTo>
                  <a:lnTo>
                    <a:pt x="369" y="395"/>
                  </a:lnTo>
                  <a:lnTo>
                    <a:pt x="351" y="404"/>
                  </a:lnTo>
                  <a:lnTo>
                    <a:pt x="351" y="422"/>
                  </a:lnTo>
                  <a:lnTo>
                    <a:pt x="369" y="448"/>
                  </a:lnTo>
                  <a:lnTo>
                    <a:pt x="378" y="475"/>
                  </a:lnTo>
                  <a:lnTo>
                    <a:pt x="413" y="492"/>
                  </a:lnTo>
                  <a:lnTo>
                    <a:pt x="431" y="510"/>
                  </a:lnTo>
                  <a:lnTo>
                    <a:pt x="431" y="527"/>
                  </a:lnTo>
                  <a:lnTo>
                    <a:pt x="395" y="554"/>
                  </a:lnTo>
                  <a:lnTo>
                    <a:pt x="378" y="563"/>
                  </a:lnTo>
                  <a:lnTo>
                    <a:pt x="351" y="589"/>
                  </a:lnTo>
                  <a:lnTo>
                    <a:pt x="325" y="598"/>
                  </a:lnTo>
                  <a:lnTo>
                    <a:pt x="290" y="598"/>
                  </a:lnTo>
                  <a:lnTo>
                    <a:pt x="282" y="558"/>
                  </a:lnTo>
                  <a:lnTo>
                    <a:pt x="264" y="510"/>
                  </a:lnTo>
                  <a:lnTo>
                    <a:pt x="237" y="510"/>
                  </a:lnTo>
                  <a:lnTo>
                    <a:pt x="193" y="510"/>
                  </a:lnTo>
                  <a:lnTo>
                    <a:pt x="184" y="527"/>
                  </a:lnTo>
                  <a:lnTo>
                    <a:pt x="149" y="527"/>
                  </a:lnTo>
                  <a:lnTo>
                    <a:pt x="132" y="545"/>
                  </a:lnTo>
                  <a:lnTo>
                    <a:pt x="132" y="56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2" name="Freeform 420"/>
            <p:cNvSpPr>
              <a:spLocks/>
            </p:cNvSpPr>
            <p:nvPr/>
          </p:nvSpPr>
          <p:spPr bwMode="auto">
            <a:xfrm>
              <a:off x="2332" y="3055"/>
              <a:ext cx="173" cy="168"/>
            </a:xfrm>
            <a:custGeom>
              <a:avLst/>
              <a:gdLst>
                <a:gd name="T0" fmla="*/ 265 w 159"/>
                <a:gd name="T1" fmla="*/ 124 h 173"/>
                <a:gd name="T2" fmla="*/ 288 w 159"/>
                <a:gd name="T3" fmla="*/ 118 h 173"/>
                <a:gd name="T4" fmla="*/ 376 w 159"/>
                <a:gd name="T5" fmla="*/ 80 h 173"/>
                <a:gd name="T6" fmla="*/ 376 w 159"/>
                <a:gd name="T7" fmla="*/ 74 h 173"/>
                <a:gd name="T8" fmla="*/ 398 w 159"/>
                <a:gd name="T9" fmla="*/ 68 h 173"/>
                <a:gd name="T10" fmla="*/ 369 w 159"/>
                <a:gd name="T11" fmla="*/ 41 h 173"/>
                <a:gd name="T12" fmla="*/ 384 w 159"/>
                <a:gd name="T13" fmla="*/ 0 h 173"/>
                <a:gd name="T14" fmla="*/ 265 w 159"/>
                <a:gd name="T15" fmla="*/ 5 h 173"/>
                <a:gd name="T16" fmla="*/ 152 w 159"/>
                <a:gd name="T17" fmla="*/ 5 h 173"/>
                <a:gd name="T18" fmla="*/ 132 w 159"/>
                <a:gd name="T19" fmla="*/ 17 h 173"/>
                <a:gd name="T20" fmla="*/ 42 w 159"/>
                <a:gd name="T21" fmla="*/ 17 h 173"/>
                <a:gd name="T22" fmla="*/ 0 w 159"/>
                <a:gd name="T23" fmla="*/ 29 h 173"/>
                <a:gd name="T24" fmla="*/ 0 w 159"/>
                <a:gd name="T25" fmla="*/ 43 h 173"/>
                <a:gd name="T26" fmla="*/ 42 w 159"/>
                <a:gd name="T27" fmla="*/ 62 h 173"/>
                <a:gd name="T28" fmla="*/ 64 w 159"/>
                <a:gd name="T29" fmla="*/ 68 h 173"/>
                <a:gd name="T30" fmla="*/ 132 w 159"/>
                <a:gd name="T31" fmla="*/ 74 h 173"/>
                <a:gd name="T32" fmla="*/ 152 w 159"/>
                <a:gd name="T33" fmla="*/ 80 h 173"/>
                <a:gd name="T34" fmla="*/ 176 w 159"/>
                <a:gd name="T35" fmla="*/ 93 h 173"/>
                <a:gd name="T36" fmla="*/ 243 w 159"/>
                <a:gd name="T37" fmla="*/ 118 h 173"/>
                <a:gd name="T38" fmla="*/ 265 w 159"/>
                <a:gd name="T39" fmla="*/ 124 h 1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9" h="173">
                  <a:moveTo>
                    <a:pt x="105" y="172"/>
                  </a:moveTo>
                  <a:lnTo>
                    <a:pt x="114" y="163"/>
                  </a:lnTo>
                  <a:lnTo>
                    <a:pt x="149" y="110"/>
                  </a:lnTo>
                  <a:lnTo>
                    <a:pt x="149" y="101"/>
                  </a:lnTo>
                  <a:lnTo>
                    <a:pt x="158" y="93"/>
                  </a:lnTo>
                  <a:lnTo>
                    <a:pt x="146" y="53"/>
                  </a:lnTo>
                  <a:lnTo>
                    <a:pt x="152" y="0"/>
                  </a:lnTo>
                  <a:lnTo>
                    <a:pt x="105" y="5"/>
                  </a:lnTo>
                  <a:lnTo>
                    <a:pt x="61" y="5"/>
                  </a:lnTo>
                  <a:lnTo>
                    <a:pt x="52" y="22"/>
                  </a:lnTo>
                  <a:lnTo>
                    <a:pt x="17" y="22"/>
                  </a:lnTo>
                  <a:lnTo>
                    <a:pt x="0" y="40"/>
                  </a:lnTo>
                  <a:lnTo>
                    <a:pt x="0" y="58"/>
                  </a:lnTo>
                  <a:lnTo>
                    <a:pt x="17" y="84"/>
                  </a:lnTo>
                  <a:lnTo>
                    <a:pt x="26" y="93"/>
                  </a:lnTo>
                  <a:lnTo>
                    <a:pt x="52" y="101"/>
                  </a:lnTo>
                  <a:lnTo>
                    <a:pt x="61" y="110"/>
                  </a:lnTo>
                  <a:lnTo>
                    <a:pt x="70" y="128"/>
                  </a:lnTo>
                  <a:lnTo>
                    <a:pt x="96" y="163"/>
                  </a:lnTo>
                  <a:lnTo>
                    <a:pt x="105" y="172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3" name="Freeform 421"/>
            <p:cNvSpPr>
              <a:spLocks/>
            </p:cNvSpPr>
            <p:nvPr/>
          </p:nvSpPr>
          <p:spPr bwMode="auto">
            <a:xfrm>
              <a:off x="2705" y="2752"/>
              <a:ext cx="347" cy="241"/>
            </a:xfrm>
            <a:custGeom>
              <a:avLst/>
              <a:gdLst>
                <a:gd name="T0" fmla="*/ 0 w 318"/>
                <a:gd name="T1" fmla="*/ 148 h 248"/>
                <a:gd name="T2" fmla="*/ 48 w 318"/>
                <a:gd name="T3" fmla="*/ 154 h 248"/>
                <a:gd name="T4" fmla="*/ 68 w 318"/>
                <a:gd name="T5" fmla="*/ 154 h 248"/>
                <a:gd name="T6" fmla="*/ 183 w 318"/>
                <a:gd name="T7" fmla="*/ 154 h 248"/>
                <a:gd name="T8" fmla="*/ 183 w 318"/>
                <a:gd name="T9" fmla="*/ 148 h 248"/>
                <a:gd name="T10" fmla="*/ 205 w 318"/>
                <a:gd name="T11" fmla="*/ 154 h 248"/>
                <a:gd name="T12" fmla="*/ 205 w 318"/>
                <a:gd name="T13" fmla="*/ 160 h 248"/>
                <a:gd name="T14" fmla="*/ 296 w 318"/>
                <a:gd name="T15" fmla="*/ 174 h 248"/>
                <a:gd name="T16" fmla="*/ 322 w 318"/>
                <a:gd name="T17" fmla="*/ 174 h 248"/>
                <a:gd name="T18" fmla="*/ 344 w 318"/>
                <a:gd name="T19" fmla="*/ 174 h 248"/>
                <a:gd name="T20" fmla="*/ 391 w 318"/>
                <a:gd name="T21" fmla="*/ 174 h 248"/>
                <a:gd name="T22" fmla="*/ 439 w 318"/>
                <a:gd name="T23" fmla="*/ 180 h 248"/>
                <a:gd name="T24" fmla="*/ 713 w 318"/>
                <a:gd name="T25" fmla="*/ 180 h 248"/>
                <a:gd name="T26" fmla="*/ 642 w 318"/>
                <a:gd name="T27" fmla="*/ 180 h 248"/>
                <a:gd name="T28" fmla="*/ 574 w 318"/>
                <a:gd name="T29" fmla="*/ 154 h 248"/>
                <a:gd name="T30" fmla="*/ 526 w 318"/>
                <a:gd name="T31" fmla="*/ 148 h 248"/>
                <a:gd name="T32" fmla="*/ 526 w 318"/>
                <a:gd name="T33" fmla="*/ 117 h 248"/>
                <a:gd name="T34" fmla="*/ 574 w 318"/>
                <a:gd name="T35" fmla="*/ 97 h 248"/>
                <a:gd name="T36" fmla="*/ 598 w 318"/>
                <a:gd name="T37" fmla="*/ 97 h 248"/>
                <a:gd name="T38" fmla="*/ 642 w 318"/>
                <a:gd name="T39" fmla="*/ 97 h 248"/>
                <a:gd name="T40" fmla="*/ 713 w 318"/>
                <a:gd name="T41" fmla="*/ 78 h 248"/>
                <a:gd name="T42" fmla="*/ 734 w 318"/>
                <a:gd name="T43" fmla="*/ 84 h 248"/>
                <a:gd name="T44" fmla="*/ 756 w 318"/>
                <a:gd name="T45" fmla="*/ 84 h 248"/>
                <a:gd name="T46" fmla="*/ 828 w 318"/>
                <a:gd name="T47" fmla="*/ 78 h 248"/>
                <a:gd name="T48" fmla="*/ 828 w 318"/>
                <a:gd name="T49" fmla="*/ 42 h 248"/>
                <a:gd name="T50" fmla="*/ 756 w 318"/>
                <a:gd name="T51" fmla="*/ 42 h 248"/>
                <a:gd name="T52" fmla="*/ 734 w 318"/>
                <a:gd name="T53" fmla="*/ 42 h 248"/>
                <a:gd name="T54" fmla="*/ 713 w 318"/>
                <a:gd name="T55" fmla="*/ 17 h 248"/>
                <a:gd name="T56" fmla="*/ 598 w 318"/>
                <a:gd name="T57" fmla="*/ 17 h 248"/>
                <a:gd name="T58" fmla="*/ 598 w 318"/>
                <a:gd name="T59" fmla="*/ 25 h 248"/>
                <a:gd name="T60" fmla="*/ 574 w 318"/>
                <a:gd name="T61" fmla="*/ 25 h 248"/>
                <a:gd name="T62" fmla="*/ 504 w 318"/>
                <a:gd name="T63" fmla="*/ 17 h 248"/>
                <a:gd name="T64" fmla="*/ 344 w 318"/>
                <a:gd name="T65" fmla="*/ 9 h 248"/>
                <a:gd name="T66" fmla="*/ 229 w 318"/>
                <a:gd name="T67" fmla="*/ 0 h 248"/>
                <a:gd name="T68" fmla="*/ 205 w 318"/>
                <a:gd name="T69" fmla="*/ 9 h 248"/>
                <a:gd name="T70" fmla="*/ 183 w 318"/>
                <a:gd name="T71" fmla="*/ 17 h 248"/>
                <a:gd name="T72" fmla="*/ 183 w 318"/>
                <a:gd name="T73" fmla="*/ 46 h 248"/>
                <a:gd name="T74" fmla="*/ 115 w 318"/>
                <a:gd name="T75" fmla="*/ 78 h 248"/>
                <a:gd name="T76" fmla="*/ 68 w 318"/>
                <a:gd name="T77" fmla="*/ 84 h 248"/>
                <a:gd name="T78" fmla="*/ 48 w 318"/>
                <a:gd name="T79" fmla="*/ 110 h 248"/>
                <a:gd name="T80" fmla="*/ 0 w 318"/>
                <a:gd name="T81" fmla="*/ 110 h 248"/>
                <a:gd name="T82" fmla="*/ 0 w 318"/>
                <a:gd name="T83" fmla="*/ 117 h 248"/>
                <a:gd name="T84" fmla="*/ 0 w 318"/>
                <a:gd name="T85" fmla="*/ 122 h 248"/>
                <a:gd name="T86" fmla="*/ 0 w 318"/>
                <a:gd name="T87" fmla="*/ 128 h 248"/>
                <a:gd name="T88" fmla="*/ 0 w 318"/>
                <a:gd name="T89" fmla="*/ 148 h 2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18" h="248">
                  <a:moveTo>
                    <a:pt x="0" y="203"/>
                  </a:moveTo>
                  <a:lnTo>
                    <a:pt x="18" y="211"/>
                  </a:lnTo>
                  <a:lnTo>
                    <a:pt x="26" y="211"/>
                  </a:lnTo>
                  <a:lnTo>
                    <a:pt x="70" y="211"/>
                  </a:lnTo>
                  <a:lnTo>
                    <a:pt x="70" y="203"/>
                  </a:lnTo>
                  <a:lnTo>
                    <a:pt x="79" y="211"/>
                  </a:lnTo>
                  <a:lnTo>
                    <a:pt x="79" y="220"/>
                  </a:lnTo>
                  <a:lnTo>
                    <a:pt x="114" y="238"/>
                  </a:lnTo>
                  <a:lnTo>
                    <a:pt x="123" y="238"/>
                  </a:lnTo>
                  <a:lnTo>
                    <a:pt x="132" y="238"/>
                  </a:lnTo>
                  <a:lnTo>
                    <a:pt x="150" y="238"/>
                  </a:lnTo>
                  <a:lnTo>
                    <a:pt x="167" y="247"/>
                  </a:lnTo>
                  <a:lnTo>
                    <a:pt x="273" y="247"/>
                  </a:lnTo>
                  <a:lnTo>
                    <a:pt x="246" y="247"/>
                  </a:lnTo>
                  <a:lnTo>
                    <a:pt x="220" y="211"/>
                  </a:lnTo>
                  <a:lnTo>
                    <a:pt x="202" y="203"/>
                  </a:lnTo>
                  <a:lnTo>
                    <a:pt x="202" y="159"/>
                  </a:lnTo>
                  <a:lnTo>
                    <a:pt x="220" y="132"/>
                  </a:lnTo>
                  <a:lnTo>
                    <a:pt x="229" y="132"/>
                  </a:lnTo>
                  <a:lnTo>
                    <a:pt x="246" y="132"/>
                  </a:lnTo>
                  <a:lnTo>
                    <a:pt x="273" y="106"/>
                  </a:lnTo>
                  <a:lnTo>
                    <a:pt x="281" y="115"/>
                  </a:lnTo>
                  <a:lnTo>
                    <a:pt x="290" y="115"/>
                  </a:lnTo>
                  <a:lnTo>
                    <a:pt x="317" y="106"/>
                  </a:lnTo>
                  <a:lnTo>
                    <a:pt x="317" y="53"/>
                  </a:lnTo>
                  <a:lnTo>
                    <a:pt x="290" y="53"/>
                  </a:lnTo>
                  <a:lnTo>
                    <a:pt x="281" y="53"/>
                  </a:lnTo>
                  <a:lnTo>
                    <a:pt x="273" y="18"/>
                  </a:lnTo>
                  <a:lnTo>
                    <a:pt x="229" y="18"/>
                  </a:lnTo>
                  <a:lnTo>
                    <a:pt x="229" y="36"/>
                  </a:lnTo>
                  <a:lnTo>
                    <a:pt x="220" y="36"/>
                  </a:lnTo>
                  <a:lnTo>
                    <a:pt x="193" y="18"/>
                  </a:lnTo>
                  <a:lnTo>
                    <a:pt x="132" y="9"/>
                  </a:lnTo>
                  <a:lnTo>
                    <a:pt x="88" y="0"/>
                  </a:lnTo>
                  <a:lnTo>
                    <a:pt x="79" y="9"/>
                  </a:lnTo>
                  <a:lnTo>
                    <a:pt x="70" y="18"/>
                  </a:lnTo>
                  <a:lnTo>
                    <a:pt x="70" y="62"/>
                  </a:lnTo>
                  <a:lnTo>
                    <a:pt x="44" y="106"/>
                  </a:lnTo>
                  <a:lnTo>
                    <a:pt x="26" y="115"/>
                  </a:lnTo>
                  <a:lnTo>
                    <a:pt x="18" y="150"/>
                  </a:lnTo>
                  <a:lnTo>
                    <a:pt x="0" y="150"/>
                  </a:lnTo>
                  <a:lnTo>
                    <a:pt x="0" y="159"/>
                  </a:lnTo>
                  <a:lnTo>
                    <a:pt x="0" y="168"/>
                  </a:lnTo>
                  <a:lnTo>
                    <a:pt x="0" y="176"/>
                  </a:lnTo>
                  <a:lnTo>
                    <a:pt x="0" y="20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4" name="Freeform 422"/>
            <p:cNvSpPr>
              <a:spLocks/>
            </p:cNvSpPr>
            <p:nvPr/>
          </p:nvSpPr>
          <p:spPr bwMode="auto">
            <a:xfrm>
              <a:off x="2608" y="2680"/>
              <a:ext cx="154" cy="86"/>
            </a:xfrm>
            <a:custGeom>
              <a:avLst/>
              <a:gdLst>
                <a:gd name="T0" fmla="*/ 344 w 142"/>
                <a:gd name="T1" fmla="*/ 42 h 89"/>
                <a:gd name="T2" fmla="*/ 344 w 142"/>
                <a:gd name="T3" fmla="*/ 33 h 89"/>
                <a:gd name="T4" fmla="*/ 297 w 142"/>
                <a:gd name="T5" fmla="*/ 16 h 89"/>
                <a:gd name="T6" fmla="*/ 281 w 142"/>
                <a:gd name="T7" fmla="*/ 9 h 89"/>
                <a:gd name="T8" fmla="*/ 235 w 142"/>
                <a:gd name="T9" fmla="*/ 0 h 89"/>
                <a:gd name="T10" fmla="*/ 195 w 142"/>
                <a:gd name="T11" fmla="*/ 0 h 89"/>
                <a:gd name="T12" fmla="*/ 129 w 142"/>
                <a:gd name="T13" fmla="*/ 0 h 89"/>
                <a:gd name="T14" fmla="*/ 88 w 142"/>
                <a:gd name="T15" fmla="*/ 9 h 89"/>
                <a:gd name="T16" fmla="*/ 46 w 142"/>
                <a:gd name="T17" fmla="*/ 16 h 89"/>
                <a:gd name="T18" fmla="*/ 0 w 142"/>
                <a:gd name="T19" fmla="*/ 25 h 89"/>
                <a:gd name="T20" fmla="*/ 0 w 142"/>
                <a:gd name="T21" fmla="*/ 42 h 89"/>
                <a:gd name="T22" fmla="*/ 0 w 142"/>
                <a:gd name="T23" fmla="*/ 55 h 89"/>
                <a:gd name="T24" fmla="*/ 46 w 142"/>
                <a:gd name="T25" fmla="*/ 61 h 89"/>
                <a:gd name="T26" fmla="*/ 88 w 142"/>
                <a:gd name="T27" fmla="*/ 61 h 89"/>
                <a:gd name="T28" fmla="*/ 108 w 142"/>
                <a:gd name="T29" fmla="*/ 61 h 89"/>
                <a:gd name="T30" fmla="*/ 195 w 142"/>
                <a:gd name="T31" fmla="*/ 61 h 89"/>
                <a:gd name="T32" fmla="*/ 297 w 142"/>
                <a:gd name="T33" fmla="*/ 55 h 89"/>
                <a:gd name="T34" fmla="*/ 344 w 142"/>
                <a:gd name="T35" fmla="*/ 42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42" h="89">
                  <a:moveTo>
                    <a:pt x="141" y="62"/>
                  </a:moveTo>
                  <a:lnTo>
                    <a:pt x="141" y="44"/>
                  </a:lnTo>
                  <a:lnTo>
                    <a:pt x="123" y="27"/>
                  </a:lnTo>
                  <a:lnTo>
                    <a:pt x="115" y="9"/>
                  </a:lnTo>
                  <a:lnTo>
                    <a:pt x="97" y="0"/>
                  </a:lnTo>
                  <a:lnTo>
                    <a:pt x="80" y="0"/>
                  </a:lnTo>
                  <a:lnTo>
                    <a:pt x="53" y="0"/>
                  </a:lnTo>
                  <a:lnTo>
                    <a:pt x="36" y="9"/>
                  </a:lnTo>
                  <a:lnTo>
                    <a:pt x="18" y="27"/>
                  </a:lnTo>
                  <a:lnTo>
                    <a:pt x="0" y="36"/>
                  </a:lnTo>
                  <a:lnTo>
                    <a:pt x="0" y="62"/>
                  </a:lnTo>
                  <a:lnTo>
                    <a:pt x="0" y="79"/>
                  </a:lnTo>
                  <a:lnTo>
                    <a:pt x="18" y="88"/>
                  </a:lnTo>
                  <a:lnTo>
                    <a:pt x="36" y="88"/>
                  </a:lnTo>
                  <a:lnTo>
                    <a:pt x="44" y="88"/>
                  </a:lnTo>
                  <a:lnTo>
                    <a:pt x="80" y="88"/>
                  </a:lnTo>
                  <a:lnTo>
                    <a:pt x="123" y="79"/>
                  </a:lnTo>
                  <a:lnTo>
                    <a:pt x="141" y="6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5" name="Freeform 423"/>
            <p:cNvSpPr>
              <a:spLocks/>
            </p:cNvSpPr>
            <p:nvPr/>
          </p:nvSpPr>
          <p:spPr bwMode="auto">
            <a:xfrm>
              <a:off x="2437" y="2948"/>
              <a:ext cx="573" cy="367"/>
            </a:xfrm>
            <a:custGeom>
              <a:avLst/>
              <a:gdLst>
                <a:gd name="T0" fmla="*/ 508 w 529"/>
                <a:gd name="T1" fmla="*/ 264 h 379"/>
                <a:gd name="T2" fmla="*/ 591 w 529"/>
                <a:gd name="T3" fmla="*/ 234 h 379"/>
                <a:gd name="T4" fmla="*/ 614 w 529"/>
                <a:gd name="T5" fmla="*/ 222 h 379"/>
                <a:gd name="T6" fmla="*/ 660 w 529"/>
                <a:gd name="T7" fmla="*/ 203 h 379"/>
                <a:gd name="T8" fmla="*/ 889 w 529"/>
                <a:gd name="T9" fmla="*/ 203 h 379"/>
                <a:gd name="T10" fmla="*/ 911 w 529"/>
                <a:gd name="T11" fmla="*/ 203 h 379"/>
                <a:gd name="T12" fmla="*/ 992 w 529"/>
                <a:gd name="T13" fmla="*/ 203 h 379"/>
                <a:gd name="T14" fmla="*/ 1099 w 529"/>
                <a:gd name="T15" fmla="*/ 197 h 379"/>
                <a:gd name="T16" fmla="*/ 1164 w 529"/>
                <a:gd name="T17" fmla="*/ 142 h 379"/>
                <a:gd name="T18" fmla="*/ 1164 w 529"/>
                <a:gd name="T19" fmla="*/ 110 h 379"/>
                <a:gd name="T20" fmla="*/ 1207 w 529"/>
                <a:gd name="T21" fmla="*/ 99 h 379"/>
                <a:gd name="T22" fmla="*/ 1207 w 529"/>
                <a:gd name="T23" fmla="*/ 80 h 379"/>
                <a:gd name="T24" fmla="*/ 1274 w 529"/>
                <a:gd name="T25" fmla="*/ 80 h 379"/>
                <a:gd name="T26" fmla="*/ 1274 w 529"/>
                <a:gd name="T27" fmla="*/ 33 h 379"/>
                <a:gd name="T28" fmla="*/ 1015 w 529"/>
                <a:gd name="T29" fmla="*/ 33 h 379"/>
                <a:gd name="T30" fmla="*/ 976 w 529"/>
                <a:gd name="T31" fmla="*/ 24 h 379"/>
                <a:gd name="T32" fmla="*/ 932 w 529"/>
                <a:gd name="T33" fmla="*/ 24 h 379"/>
                <a:gd name="T34" fmla="*/ 911 w 529"/>
                <a:gd name="T35" fmla="*/ 24 h 379"/>
                <a:gd name="T36" fmla="*/ 889 w 529"/>
                <a:gd name="T37" fmla="*/ 24 h 379"/>
                <a:gd name="T38" fmla="*/ 805 w 529"/>
                <a:gd name="T39" fmla="*/ 15 h 379"/>
                <a:gd name="T40" fmla="*/ 805 w 529"/>
                <a:gd name="T41" fmla="*/ 8 h 379"/>
                <a:gd name="T42" fmla="*/ 781 w 529"/>
                <a:gd name="T43" fmla="*/ 0 h 379"/>
                <a:gd name="T44" fmla="*/ 781 w 529"/>
                <a:gd name="T45" fmla="*/ 8 h 379"/>
                <a:gd name="T46" fmla="*/ 676 w 529"/>
                <a:gd name="T47" fmla="*/ 8 h 379"/>
                <a:gd name="T48" fmla="*/ 660 w 529"/>
                <a:gd name="T49" fmla="*/ 8 h 379"/>
                <a:gd name="T50" fmla="*/ 614 w 529"/>
                <a:gd name="T51" fmla="*/ 0 h 379"/>
                <a:gd name="T52" fmla="*/ 508 w 529"/>
                <a:gd name="T53" fmla="*/ 0 h 379"/>
                <a:gd name="T54" fmla="*/ 485 w 529"/>
                <a:gd name="T55" fmla="*/ 8 h 379"/>
                <a:gd name="T56" fmla="*/ 380 w 529"/>
                <a:gd name="T57" fmla="*/ 8 h 379"/>
                <a:gd name="T58" fmla="*/ 341 w 529"/>
                <a:gd name="T59" fmla="*/ 8 h 379"/>
                <a:gd name="T60" fmla="*/ 318 w 529"/>
                <a:gd name="T61" fmla="*/ 8 h 379"/>
                <a:gd name="T62" fmla="*/ 272 w 529"/>
                <a:gd name="T63" fmla="*/ 15 h 379"/>
                <a:gd name="T64" fmla="*/ 272 w 529"/>
                <a:gd name="T65" fmla="*/ 33 h 379"/>
                <a:gd name="T66" fmla="*/ 318 w 529"/>
                <a:gd name="T67" fmla="*/ 43 h 379"/>
                <a:gd name="T68" fmla="*/ 341 w 529"/>
                <a:gd name="T69" fmla="*/ 62 h 379"/>
                <a:gd name="T70" fmla="*/ 426 w 529"/>
                <a:gd name="T71" fmla="*/ 74 h 379"/>
                <a:gd name="T72" fmla="*/ 426 w 529"/>
                <a:gd name="T73" fmla="*/ 80 h 379"/>
                <a:gd name="T74" fmla="*/ 465 w 529"/>
                <a:gd name="T75" fmla="*/ 86 h 379"/>
                <a:gd name="T76" fmla="*/ 465 w 529"/>
                <a:gd name="T77" fmla="*/ 99 h 379"/>
                <a:gd name="T78" fmla="*/ 392 w 529"/>
                <a:gd name="T79" fmla="*/ 109 h 379"/>
                <a:gd name="T80" fmla="*/ 341 w 529"/>
                <a:gd name="T81" fmla="*/ 124 h 379"/>
                <a:gd name="T82" fmla="*/ 272 w 529"/>
                <a:gd name="T83" fmla="*/ 142 h 379"/>
                <a:gd name="T84" fmla="*/ 214 w 529"/>
                <a:gd name="T85" fmla="*/ 145 h 379"/>
                <a:gd name="T86" fmla="*/ 128 w 529"/>
                <a:gd name="T87" fmla="*/ 148 h 379"/>
                <a:gd name="T88" fmla="*/ 105 w 529"/>
                <a:gd name="T89" fmla="*/ 154 h 379"/>
                <a:gd name="T90" fmla="*/ 105 w 529"/>
                <a:gd name="T91" fmla="*/ 160 h 379"/>
                <a:gd name="T92" fmla="*/ 21 w 529"/>
                <a:gd name="T93" fmla="*/ 197 h 379"/>
                <a:gd name="T94" fmla="*/ 21 w 529"/>
                <a:gd name="T95" fmla="*/ 203 h 379"/>
                <a:gd name="T96" fmla="*/ 0 w 529"/>
                <a:gd name="T97" fmla="*/ 203 h 379"/>
                <a:gd name="T98" fmla="*/ 65 w 529"/>
                <a:gd name="T99" fmla="*/ 215 h 379"/>
                <a:gd name="T100" fmla="*/ 128 w 529"/>
                <a:gd name="T101" fmla="*/ 222 h 379"/>
                <a:gd name="T102" fmla="*/ 168 w 529"/>
                <a:gd name="T103" fmla="*/ 234 h 379"/>
                <a:gd name="T104" fmla="*/ 272 w 529"/>
                <a:gd name="T105" fmla="*/ 234 h 379"/>
                <a:gd name="T106" fmla="*/ 272 w 529"/>
                <a:gd name="T107" fmla="*/ 253 h 379"/>
                <a:gd name="T108" fmla="*/ 341 w 529"/>
                <a:gd name="T109" fmla="*/ 259 h 379"/>
                <a:gd name="T110" fmla="*/ 426 w 529"/>
                <a:gd name="T111" fmla="*/ 259 h 379"/>
                <a:gd name="T112" fmla="*/ 485 w 529"/>
                <a:gd name="T113" fmla="*/ 264 h 379"/>
                <a:gd name="T114" fmla="*/ 508 w 529"/>
                <a:gd name="T115" fmla="*/ 264 h 3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529" h="379">
                  <a:moveTo>
                    <a:pt x="211" y="378"/>
                  </a:moveTo>
                  <a:lnTo>
                    <a:pt x="246" y="334"/>
                  </a:lnTo>
                  <a:lnTo>
                    <a:pt x="255" y="316"/>
                  </a:lnTo>
                  <a:lnTo>
                    <a:pt x="273" y="290"/>
                  </a:lnTo>
                  <a:lnTo>
                    <a:pt x="369" y="290"/>
                  </a:lnTo>
                  <a:lnTo>
                    <a:pt x="378" y="290"/>
                  </a:lnTo>
                  <a:lnTo>
                    <a:pt x="413" y="290"/>
                  </a:lnTo>
                  <a:lnTo>
                    <a:pt x="457" y="281"/>
                  </a:lnTo>
                  <a:lnTo>
                    <a:pt x="484" y="202"/>
                  </a:lnTo>
                  <a:lnTo>
                    <a:pt x="484" y="158"/>
                  </a:lnTo>
                  <a:lnTo>
                    <a:pt x="501" y="140"/>
                  </a:lnTo>
                  <a:lnTo>
                    <a:pt x="501" y="114"/>
                  </a:lnTo>
                  <a:lnTo>
                    <a:pt x="528" y="114"/>
                  </a:lnTo>
                  <a:lnTo>
                    <a:pt x="528" y="44"/>
                  </a:lnTo>
                  <a:lnTo>
                    <a:pt x="422" y="44"/>
                  </a:lnTo>
                  <a:lnTo>
                    <a:pt x="405" y="35"/>
                  </a:lnTo>
                  <a:lnTo>
                    <a:pt x="387" y="35"/>
                  </a:lnTo>
                  <a:lnTo>
                    <a:pt x="378" y="35"/>
                  </a:lnTo>
                  <a:lnTo>
                    <a:pt x="369" y="35"/>
                  </a:lnTo>
                  <a:lnTo>
                    <a:pt x="334" y="17"/>
                  </a:lnTo>
                  <a:lnTo>
                    <a:pt x="334" y="8"/>
                  </a:lnTo>
                  <a:lnTo>
                    <a:pt x="325" y="0"/>
                  </a:lnTo>
                  <a:lnTo>
                    <a:pt x="325" y="8"/>
                  </a:lnTo>
                  <a:lnTo>
                    <a:pt x="281" y="8"/>
                  </a:lnTo>
                  <a:lnTo>
                    <a:pt x="273" y="8"/>
                  </a:lnTo>
                  <a:lnTo>
                    <a:pt x="255" y="0"/>
                  </a:lnTo>
                  <a:lnTo>
                    <a:pt x="211" y="0"/>
                  </a:lnTo>
                  <a:lnTo>
                    <a:pt x="202" y="8"/>
                  </a:lnTo>
                  <a:lnTo>
                    <a:pt x="158" y="8"/>
                  </a:lnTo>
                  <a:lnTo>
                    <a:pt x="141" y="8"/>
                  </a:lnTo>
                  <a:lnTo>
                    <a:pt x="132" y="8"/>
                  </a:lnTo>
                  <a:lnTo>
                    <a:pt x="114" y="17"/>
                  </a:lnTo>
                  <a:lnTo>
                    <a:pt x="114" y="44"/>
                  </a:lnTo>
                  <a:lnTo>
                    <a:pt x="132" y="61"/>
                  </a:lnTo>
                  <a:lnTo>
                    <a:pt x="141" y="88"/>
                  </a:lnTo>
                  <a:lnTo>
                    <a:pt x="176" y="105"/>
                  </a:lnTo>
                  <a:lnTo>
                    <a:pt x="176" y="114"/>
                  </a:lnTo>
                  <a:lnTo>
                    <a:pt x="194" y="123"/>
                  </a:lnTo>
                  <a:lnTo>
                    <a:pt x="194" y="140"/>
                  </a:lnTo>
                  <a:lnTo>
                    <a:pt x="162" y="156"/>
                  </a:lnTo>
                  <a:lnTo>
                    <a:pt x="141" y="176"/>
                  </a:lnTo>
                  <a:lnTo>
                    <a:pt x="114" y="202"/>
                  </a:lnTo>
                  <a:lnTo>
                    <a:pt x="90" y="207"/>
                  </a:lnTo>
                  <a:lnTo>
                    <a:pt x="53" y="211"/>
                  </a:lnTo>
                  <a:lnTo>
                    <a:pt x="44" y="219"/>
                  </a:lnTo>
                  <a:lnTo>
                    <a:pt x="44" y="228"/>
                  </a:lnTo>
                  <a:lnTo>
                    <a:pt x="9" y="281"/>
                  </a:lnTo>
                  <a:lnTo>
                    <a:pt x="9" y="290"/>
                  </a:lnTo>
                  <a:lnTo>
                    <a:pt x="0" y="290"/>
                  </a:lnTo>
                  <a:lnTo>
                    <a:pt x="27" y="307"/>
                  </a:lnTo>
                  <a:lnTo>
                    <a:pt x="53" y="316"/>
                  </a:lnTo>
                  <a:lnTo>
                    <a:pt x="70" y="334"/>
                  </a:lnTo>
                  <a:lnTo>
                    <a:pt x="114" y="334"/>
                  </a:lnTo>
                  <a:lnTo>
                    <a:pt x="114" y="360"/>
                  </a:lnTo>
                  <a:lnTo>
                    <a:pt x="141" y="369"/>
                  </a:lnTo>
                  <a:lnTo>
                    <a:pt x="176" y="369"/>
                  </a:lnTo>
                  <a:lnTo>
                    <a:pt x="202" y="378"/>
                  </a:lnTo>
                  <a:lnTo>
                    <a:pt x="211" y="378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6" name="Freeform 424"/>
            <p:cNvSpPr>
              <a:spLocks/>
            </p:cNvSpPr>
            <p:nvPr/>
          </p:nvSpPr>
          <p:spPr bwMode="auto">
            <a:xfrm>
              <a:off x="2928" y="2790"/>
              <a:ext cx="231" cy="207"/>
            </a:xfrm>
            <a:custGeom>
              <a:avLst/>
              <a:gdLst>
                <a:gd name="T0" fmla="*/ 544 w 212"/>
                <a:gd name="T1" fmla="*/ 24 h 212"/>
                <a:gd name="T2" fmla="*/ 451 w 212"/>
                <a:gd name="T3" fmla="*/ 60 h 212"/>
                <a:gd name="T4" fmla="*/ 341 w 212"/>
                <a:gd name="T5" fmla="*/ 89 h 212"/>
                <a:gd name="T6" fmla="*/ 341 w 212"/>
                <a:gd name="T7" fmla="*/ 101 h 212"/>
                <a:gd name="T8" fmla="*/ 316 w 212"/>
                <a:gd name="T9" fmla="*/ 129 h 212"/>
                <a:gd name="T10" fmla="*/ 293 w 212"/>
                <a:gd name="T11" fmla="*/ 129 h 212"/>
                <a:gd name="T12" fmla="*/ 226 w 212"/>
                <a:gd name="T13" fmla="*/ 135 h 212"/>
                <a:gd name="T14" fmla="*/ 226 w 212"/>
                <a:gd name="T15" fmla="*/ 155 h 212"/>
                <a:gd name="T16" fmla="*/ 203 w 212"/>
                <a:gd name="T17" fmla="*/ 162 h 212"/>
                <a:gd name="T18" fmla="*/ 184 w 212"/>
                <a:gd name="T19" fmla="*/ 162 h 212"/>
                <a:gd name="T20" fmla="*/ 69 w 212"/>
                <a:gd name="T21" fmla="*/ 155 h 212"/>
                <a:gd name="T22" fmla="*/ 48 w 212"/>
                <a:gd name="T23" fmla="*/ 135 h 212"/>
                <a:gd name="T24" fmla="*/ 0 w 212"/>
                <a:gd name="T25" fmla="*/ 129 h 212"/>
                <a:gd name="T26" fmla="*/ 0 w 212"/>
                <a:gd name="T27" fmla="*/ 107 h 212"/>
                <a:gd name="T28" fmla="*/ 0 w 212"/>
                <a:gd name="T29" fmla="*/ 95 h 212"/>
                <a:gd name="T30" fmla="*/ 48 w 212"/>
                <a:gd name="T31" fmla="*/ 74 h 212"/>
                <a:gd name="T32" fmla="*/ 69 w 212"/>
                <a:gd name="T33" fmla="*/ 74 h 212"/>
                <a:gd name="T34" fmla="*/ 114 w 212"/>
                <a:gd name="T35" fmla="*/ 74 h 212"/>
                <a:gd name="T36" fmla="*/ 184 w 212"/>
                <a:gd name="T37" fmla="*/ 60 h 212"/>
                <a:gd name="T38" fmla="*/ 184 w 212"/>
                <a:gd name="T39" fmla="*/ 55 h 212"/>
                <a:gd name="T40" fmla="*/ 203 w 212"/>
                <a:gd name="T41" fmla="*/ 55 h 212"/>
                <a:gd name="T42" fmla="*/ 226 w 212"/>
                <a:gd name="T43" fmla="*/ 60 h 212"/>
                <a:gd name="T44" fmla="*/ 293 w 212"/>
                <a:gd name="T45" fmla="*/ 55 h 212"/>
                <a:gd name="T46" fmla="*/ 316 w 212"/>
                <a:gd name="T47" fmla="*/ 55 h 212"/>
                <a:gd name="T48" fmla="*/ 293 w 212"/>
                <a:gd name="T49" fmla="*/ 21 h 212"/>
                <a:gd name="T50" fmla="*/ 341 w 212"/>
                <a:gd name="T51" fmla="*/ 0 h 212"/>
                <a:gd name="T52" fmla="*/ 385 w 212"/>
                <a:gd name="T53" fmla="*/ 0 h 212"/>
                <a:gd name="T54" fmla="*/ 385 w 212"/>
                <a:gd name="T55" fmla="*/ 21 h 212"/>
                <a:gd name="T56" fmla="*/ 409 w 212"/>
                <a:gd name="T57" fmla="*/ 21 h 212"/>
                <a:gd name="T58" fmla="*/ 409 w 212"/>
                <a:gd name="T59" fmla="*/ 17 h 212"/>
                <a:gd name="T60" fmla="*/ 451 w 212"/>
                <a:gd name="T61" fmla="*/ 0 h 212"/>
                <a:gd name="T62" fmla="*/ 499 w 212"/>
                <a:gd name="T63" fmla="*/ 0 h 212"/>
                <a:gd name="T64" fmla="*/ 544 w 212"/>
                <a:gd name="T65" fmla="*/ 24 h 2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2" h="212">
                  <a:moveTo>
                    <a:pt x="211" y="35"/>
                  </a:moveTo>
                  <a:lnTo>
                    <a:pt x="176" y="79"/>
                  </a:lnTo>
                  <a:lnTo>
                    <a:pt x="132" y="114"/>
                  </a:lnTo>
                  <a:lnTo>
                    <a:pt x="132" y="132"/>
                  </a:lnTo>
                  <a:lnTo>
                    <a:pt x="123" y="167"/>
                  </a:lnTo>
                  <a:lnTo>
                    <a:pt x="115" y="167"/>
                  </a:lnTo>
                  <a:lnTo>
                    <a:pt x="88" y="175"/>
                  </a:lnTo>
                  <a:lnTo>
                    <a:pt x="88" y="202"/>
                  </a:lnTo>
                  <a:lnTo>
                    <a:pt x="79" y="211"/>
                  </a:lnTo>
                  <a:lnTo>
                    <a:pt x="71" y="211"/>
                  </a:lnTo>
                  <a:lnTo>
                    <a:pt x="27" y="202"/>
                  </a:lnTo>
                  <a:lnTo>
                    <a:pt x="18" y="175"/>
                  </a:lnTo>
                  <a:lnTo>
                    <a:pt x="0" y="167"/>
                  </a:lnTo>
                  <a:lnTo>
                    <a:pt x="0" y="140"/>
                  </a:lnTo>
                  <a:lnTo>
                    <a:pt x="0" y="123"/>
                  </a:lnTo>
                  <a:lnTo>
                    <a:pt x="18" y="96"/>
                  </a:lnTo>
                  <a:lnTo>
                    <a:pt x="27" y="96"/>
                  </a:lnTo>
                  <a:lnTo>
                    <a:pt x="44" y="96"/>
                  </a:lnTo>
                  <a:lnTo>
                    <a:pt x="71" y="79"/>
                  </a:lnTo>
                  <a:lnTo>
                    <a:pt x="71" y="70"/>
                  </a:lnTo>
                  <a:lnTo>
                    <a:pt x="79" y="70"/>
                  </a:lnTo>
                  <a:lnTo>
                    <a:pt x="88" y="79"/>
                  </a:lnTo>
                  <a:lnTo>
                    <a:pt x="115" y="70"/>
                  </a:lnTo>
                  <a:lnTo>
                    <a:pt x="123" y="70"/>
                  </a:lnTo>
                  <a:lnTo>
                    <a:pt x="115" y="26"/>
                  </a:lnTo>
                  <a:lnTo>
                    <a:pt x="132" y="0"/>
                  </a:lnTo>
                  <a:lnTo>
                    <a:pt x="150" y="0"/>
                  </a:lnTo>
                  <a:lnTo>
                    <a:pt x="150" y="26"/>
                  </a:lnTo>
                  <a:lnTo>
                    <a:pt x="159" y="26"/>
                  </a:lnTo>
                  <a:lnTo>
                    <a:pt x="159" y="1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211" y="35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7" name="Freeform 425"/>
            <p:cNvSpPr>
              <a:spLocks/>
            </p:cNvSpPr>
            <p:nvPr/>
          </p:nvSpPr>
          <p:spPr bwMode="auto">
            <a:xfrm>
              <a:off x="3231" y="2671"/>
              <a:ext cx="755" cy="794"/>
            </a:xfrm>
            <a:custGeom>
              <a:avLst/>
              <a:gdLst>
                <a:gd name="T0" fmla="*/ 456 w 695"/>
                <a:gd name="T1" fmla="*/ 177 h 818"/>
                <a:gd name="T2" fmla="*/ 633 w 695"/>
                <a:gd name="T3" fmla="*/ 248 h 818"/>
                <a:gd name="T4" fmla="*/ 722 w 695"/>
                <a:gd name="T5" fmla="*/ 298 h 818"/>
                <a:gd name="T6" fmla="*/ 940 w 695"/>
                <a:gd name="T7" fmla="*/ 374 h 818"/>
                <a:gd name="T8" fmla="*/ 1138 w 695"/>
                <a:gd name="T9" fmla="*/ 417 h 818"/>
                <a:gd name="T10" fmla="*/ 1263 w 695"/>
                <a:gd name="T11" fmla="*/ 417 h 818"/>
                <a:gd name="T12" fmla="*/ 1440 w 695"/>
                <a:gd name="T13" fmla="*/ 450 h 818"/>
                <a:gd name="T14" fmla="*/ 1555 w 695"/>
                <a:gd name="T15" fmla="*/ 482 h 818"/>
                <a:gd name="T16" fmla="*/ 1726 w 695"/>
                <a:gd name="T17" fmla="*/ 583 h 818"/>
                <a:gd name="T18" fmla="*/ 1555 w 695"/>
                <a:gd name="T19" fmla="*/ 589 h 818"/>
                <a:gd name="T20" fmla="*/ 1244 w 695"/>
                <a:gd name="T21" fmla="*/ 570 h 818"/>
                <a:gd name="T22" fmla="*/ 1138 w 695"/>
                <a:gd name="T23" fmla="*/ 519 h 818"/>
                <a:gd name="T24" fmla="*/ 1069 w 695"/>
                <a:gd name="T25" fmla="*/ 526 h 818"/>
                <a:gd name="T26" fmla="*/ 957 w 695"/>
                <a:gd name="T27" fmla="*/ 513 h 818"/>
                <a:gd name="T28" fmla="*/ 1006 w 695"/>
                <a:gd name="T29" fmla="*/ 482 h 818"/>
                <a:gd name="T30" fmla="*/ 830 w 695"/>
                <a:gd name="T31" fmla="*/ 456 h 818"/>
                <a:gd name="T32" fmla="*/ 741 w 695"/>
                <a:gd name="T33" fmla="*/ 443 h 818"/>
                <a:gd name="T34" fmla="*/ 722 w 695"/>
                <a:gd name="T35" fmla="*/ 417 h 818"/>
                <a:gd name="T36" fmla="*/ 633 w 695"/>
                <a:gd name="T37" fmla="*/ 417 h 818"/>
                <a:gd name="T38" fmla="*/ 565 w 695"/>
                <a:gd name="T39" fmla="*/ 437 h 818"/>
                <a:gd name="T40" fmla="*/ 456 w 695"/>
                <a:gd name="T41" fmla="*/ 425 h 818"/>
                <a:gd name="T42" fmla="*/ 435 w 695"/>
                <a:gd name="T43" fmla="*/ 392 h 818"/>
                <a:gd name="T44" fmla="*/ 456 w 695"/>
                <a:gd name="T45" fmla="*/ 361 h 818"/>
                <a:gd name="T46" fmla="*/ 502 w 695"/>
                <a:gd name="T47" fmla="*/ 337 h 818"/>
                <a:gd name="T48" fmla="*/ 397 w 695"/>
                <a:gd name="T49" fmla="*/ 317 h 818"/>
                <a:gd name="T50" fmla="*/ 502 w 695"/>
                <a:gd name="T51" fmla="*/ 259 h 818"/>
                <a:gd name="T52" fmla="*/ 397 w 695"/>
                <a:gd name="T53" fmla="*/ 248 h 818"/>
                <a:gd name="T54" fmla="*/ 286 w 695"/>
                <a:gd name="T55" fmla="*/ 241 h 818"/>
                <a:gd name="T56" fmla="*/ 310 w 695"/>
                <a:gd name="T57" fmla="*/ 221 h 818"/>
                <a:gd name="T58" fmla="*/ 310 w 695"/>
                <a:gd name="T59" fmla="*/ 190 h 818"/>
                <a:gd name="T60" fmla="*/ 217 w 695"/>
                <a:gd name="T61" fmla="*/ 196 h 818"/>
                <a:gd name="T62" fmla="*/ 109 w 695"/>
                <a:gd name="T63" fmla="*/ 215 h 818"/>
                <a:gd name="T64" fmla="*/ 20 w 695"/>
                <a:gd name="T65" fmla="*/ 221 h 818"/>
                <a:gd name="T66" fmla="*/ 0 w 695"/>
                <a:gd name="T67" fmla="*/ 215 h 818"/>
                <a:gd name="T68" fmla="*/ 20 w 695"/>
                <a:gd name="T69" fmla="*/ 196 h 818"/>
                <a:gd name="T70" fmla="*/ 87 w 695"/>
                <a:gd name="T71" fmla="*/ 177 h 818"/>
                <a:gd name="T72" fmla="*/ 128 w 695"/>
                <a:gd name="T73" fmla="*/ 177 h 818"/>
                <a:gd name="T74" fmla="*/ 87 w 695"/>
                <a:gd name="T75" fmla="*/ 120 h 818"/>
                <a:gd name="T76" fmla="*/ 0 w 695"/>
                <a:gd name="T77" fmla="*/ 57 h 818"/>
                <a:gd name="T78" fmla="*/ 87 w 695"/>
                <a:gd name="T79" fmla="*/ 33 h 818"/>
                <a:gd name="T80" fmla="*/ 0 w 695"/>
                <a:gd name="T81" fmla="*/ 17 h 818"/>
                <a:gd name="T82" fmla="*/ 109 w 695"/>
                <a:gd name="T83" fmla="*/ 0 h 818"/>
                <a:gd name="T84" fmla="*/ 241 w 695"/>
                <a:gd name="T85" fmla="*/ 17 h 818"/>
                <a:gd name="T86" fmla="*/ 324 w 695"/>
                <a:gd name="T87" fmla="*/ 95 h 818"/>
                <a:gd name="T88" fmla="*/ 435 w 695"/>
                <a:gd name="T89" fmla="*/ 152 h 81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695" h="818">
                  <a:moveTo>
                    <a:pt x="175" y="211"/>
                  </a:moveTo>
                  <a:lnTo>
                    <a:pt x="184" y="246"/>
                  </a:lnTo>
                  <a:lnTo>
                    <a:pt x="211" y="272"/>
                  </a:lnTo>
                  <a:lnTo>
                    <a:pt x="255" y="343"/>
                  </a:lnTo>
                  <a:lnTo>
                    <a:pt x="290" y="387"/>
                  </a:lnTo>
                  <a:lnTo>
                    <a:pt x="290" y="413"/>
                  </a:lnTo>
                  <a:lnTo>
                    <a:pt x="316" y="466"/>
                  </a:lnTo>
                  <a:lnTo>
                    <a:pt x="378" y="518"/>
                  </a:lnTo>
                  <a:lnTo>
                    <a:pt x="422" y="545"/>
                  </a:lnTo>
                  <a:lnTo>
                    <a:pt x="457" y="580"/>
                  </a:lnTo>
                  <a:lnTo>
                    <a:pt x="465" y="545"/>
                  </a:lnTo>
                  <a:lnTo>
                    <a:pt x="509" y="580"/>
                  </a:lnTo>
                  <a:lnTo>
                    <a:pt x="545" y="615"/>
                  </a:lnTo>
                  <a:lnTo>
                    <a:pt x="580" y="624"/>
                  </a:lnTo>
                  <a:lnTo>
                    <a:pt x="615" y="624"/>
                  </a:lnTo>
                  <a:lnTo>
                    <a:pt x="624" y="668"/>
                  </a:lnTo>
                  <a:lnTo>
                    <a:pt x="694" y="747"/>
                  </a:lnTo>
                  <a:lnTo>
                    <a:pt x="694" y="809"/>
                  </a:lnTo>
                  <a:lnTo>
                    <a:pt x="668" y="817"/>
                  </a:lnTo>
                  <a:lnTo>
                    <a:pt x="624" y="817"/>
                  </a:lnTo>
                  <a:lnTo>
                    <a:pt x="545" y="809"/>
                  </a:lnTo>
                  <a:lnTo>
                    <a:pt x="501" y="791"/>
                  </a:lnTo>
                  <a:lnTo>
                    <a:pt x="465" y="729"/>
                  </a:lnTo>
                  <a:lnTo>
                    <a:pt x="457" y="721"/>
                  </a:lnTo>
                  <a:lnTo>
                    <a:pt x="448" y="721"/>
                  </a:lnTo>
                  <a:lnTo>
                    <a:pt x="430" y="729"/>
                  </a:lnTo>
                  <a:lnTo>
                    <a:pt x="404" y="729"/>
                  </a:lnTo>
                  <a:lnTo>
                    <a:pt x="386" y="712"/>
                  </a:lnTo>
                  <a:lnTo>
                    <a:pt x="404" y="694"/>
                  </a:lnTo>
                  <a:lnTo>
                    <a:pt x="404" y="668"/>
                  </a:lnTo>
                  <a:lnTo>
                    <a:pt x="386" y="659"/>
                  </a:lnTo>
                  <a:lnTo>
                    <a:pt x="334" y="633"/>
                  </a:lnTo>
                  <a:lnTo>
                    <a:pt x="325" y="633"/>
                  </a:lnTo>
                  <a:lnTo>
                    <a:pt x="298" y="615"/>
                  </a:lnTo>
                  <a:lnTo>
                    <a:pt x="290" y="606"/>
                  </a:lnTo>
                  <a:lnTo>
                    <a:pt x="290" y="580"/>
                  </a:lnTo>
                  <a:lnTo>
                    <a:pt x="263" y="580"/>
                  </a:lnTo>
                  <a:lnTo>
                    <a:pt x="255" y="580"/>
                  </a:lnTo>
                  <a:lnTo>
                    <a:pt x="255" y="606"/>
                  </a:lnTo>
                  <a:lnTo>
                    <a:pt x="228" y="606"/>
                  </a:lnTo>
                  <a:lnTo>
                    <a:pt x="211" y="589"/>
                  </a:lnTo>
                  <a:lnTo>
                    <a:pt x="184" y="589"/>
                  </a:lnTo>
                  <a:lnTo>
                    <a:pt x="175" y="589"/>
                  </a:lnTo>
                  <a:lnTo>
                    <a:pt x="175" y="545"/>
                  </a:lnTo>
                  <a:lnTo>
                    <a:pt x="175" y="510"/>
                  </a:lnTo>
                  <a:lnTo>
                    <a:pt x="184" y="501"/>
                  </a:lnTo>
                  <a:lnTo>
                    <a:pt x="202" y="475"/>
                  </a:lnTo>
                  <a:lnTo>
                    <a:pt x="202" y="466"/>
                  </a:lnTo>
                  <a:lnTo>
                    <a:pt x="175" y="457"/>
                  </a:lnTo>
                  <a:lnTo>
                    <a:pt x="158" y="439"/>
                  </a:lnTo>
                  <a:lnTo>
                    <a:pt x="158" y="413"/>
                  </a:lnTo>
                  <a:lnTo>
                    <a:pt x="202" y="360"/>
                  </a:lnTo>
                  <a:lnTo>
                    <a:pt x="175" y="343"/>
                  </a:lnTo>
                  <a:lnTo>
                    <a:pt x="158" y="343"/>
                  </a:lnTo>
                  <a:lnTo>
                    <a:pt x="114" y="343"/>
                  </a:lnTo>
                  <a:lnTo>
                    <a:pt x="114" y="334"/>
                  </a:lnTo>
                  <a:lnTo>
                    <a:pt x="114" y="307"/>
                  </a:lnTo>
                  <a:lnTo>
                    <a:pt x="123" y="307"/>
                  </a:lnTo>
                  <a:lnTo>
                    <a:pt x="123" y="272"/>
                  </a:lnTo>
                  <a:lnTo>
                    <a:pt x="123" y="264"/>
                  </a:lnTo>
                  <a:lnTo>
                    <a:pt x="114" y="255"/>
                  </a:lnTo>
                  <a:lnTo>
                    <a:pt x="87" y="272"/>
                  </a:lnTo>
                  <a:lnTo>
                    <a:pt x="70" y="272"/>
                  </a:lnTo>
                  <a:lnTo>
                    <a:pt x="44" y="299"/>
                  </a:lnTo>
                  <a:lnTo>
                    <a:pt x="35" y="307"/>
                  </a:lnTo>
                  <a:lnTo>
                    <a:pt x="8" y="307"/>
                  </a:lnTo>
                  <a:lnTo>
                    <a:pt x="0" y="307"/>
                  </a:lnTo>
                  <a:lnTo>
                    <a:pt x="0" y="299"/>
                  </a:lnTo>
                  <a:lnTo>
                    <a:pt x="0" y="272"/>
                  </a:lnTo>
                  <a:lnTo>
                    <a:pt x="8" y="272"/>
                  </a:lnTo>
                  <a:lnTo>
                    <a:pt x="0" y="264"/>
                  </a:lnTo>
                  <a:lnTo>
                    <a:pt x="35" y="246"/>
                  </a:lnTo>
                  <a:lnTo>
                    <a:pt x="44" y="246"/>
                  </a:lnTo>
                  <a:lnTo>
                    <a:pt x="52" y="246"/>
                  </a:lnTo>
                  <a:lnTo>
                    <a:pt x="52" y="211"/>
                  </a:lnTo>
                  <a:lnTo>
                    <a:pt x="35" y="167"/>
                  </a:lnTo>
                  <a:lnTo>
                    <a:pt x="0" y="167"/>
                  </a:lnTo>
                  <a:lnTo>
                    <a:pt x="0" y="79"/>
                  </a:lnTo>
                  <a:lnTo>
                    <a:pt x="24" y="47"/>
                  </a:lnTo>
                  <a:lnTo>
                    <a:pt x="35" y="44"/>
                  </a:lnTo>
                  <a:lnTo>
                    <a:pt x="0" y="44"/>
                  </a:lnTo>
                  <a:lnTo>
                    <a:pt x="0" y="17"/>
                  </a:lnTo>
                  <a:lnTo>
                    <a:pt x="35" y="0"/>
                  </a:lnTo>
                  <a:lnTo>
                    <a:pt x="44" y="0"/>
                  </a:lnTo>
                  <a:lnTo>
                    <a:pt x="70" y="26"/>
                  </a:lnTo>
                  <a:lnTo>
                    <a:pt x="96" y="26"/>
                  </a:lnTo>
                  <a:lnTo>
                    <a:pt x="123" y="79"/>
                  </a:lnTo>
                  <a:lnTo>
                    <a:pt x="131" y="132"/>
                  </a:lnTo>
                  <a:lnTo>
                    <a:pt x="158" y="167"/>
                  </a:lnTo>
                  <a:lnTo>
                    <a:pt x="175" y="211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8" name="Freeform 426"/>
            <p:cNvSpPr>
              <a:spLocks/>
            </p:cNvSpPr>
            <p:nvPr/>
          </p:nvSpPr>
          <p:spPr bwMode="auto">
            <a:xfrm>
              <a:off x="2653" y="3185"/>
              <a:ext cx="656" cy="319"/>
            </a:xfrm>
            <a:custGeom>
              <a:avLst/>
              <a:gdLst>
                <a:gd name="T0" fmla="*/ 1454 w 599"/>
                <a:gd name="T1" fmla="*/ 255 h 326"/>
                <a:gd name="T2" fmla="*/ 1529 w 599"/>
                <a:gd name="T3" fmla="*/ 249 h 326"/>
                <a:gd name="T4" fmla="*/ 1626 w 599"/>
                <a:gd name="T5" fmla="*/ 221 h 326"/>
                <a:gd name="T6" fmla="*/ 1626 w 599"/>
                <a:gd name="T7" fmla="*/ 194 h 326"/>
                <a:gd name="T8" fmla="*/ 1435 w 599"/>
                <a:gd name="T9" fmla="*/ 152 h 326"/>
                <a:gd name="T10" fmla="*/ 1435 w 599"/>
                <a:gd name="T11" fmla="*/ 116 h 326"/>
                <a:gd name="T12" fmla="*/ 1435 w 599"/>
                <a:gd name="T13" fmla="*/ 92 h 326"/>
                <a:gd name="T14" fmla="*/ 1435 w 599"/>
                <a:gd name="T15" fmla="*/ 75 h 326"/>
                <a:gd name="T16" fmla="*/ 1312 w 599"/>
                <a:gd name="T17" fmla="*/ 63 h 326"/>
                <a:gd name="T18" fmla="*/ 1312 w 599"/>
                <a:gd name="T19" fmla="*/ 42 h 326"/>
                <a:gd name="T20" fmla="*/ 1147 w 599"/>
                <a:gd name="T21" fmla="*/ 9 h 326"/>
                <a:gd name="T22" fmla="*/ 1102 w 599"/>
                <a:gd name="T23" fmla="*/ 9 h 326"/>
                <a:gd name="T24" fmla="*/ 1074 w 599"/>
                <a:gd name="T25" fmla="*/ 0 h 326"/>
                <a:gd name="T26" fmla="*/ 909 w 599"/>
                <a:gd name="T27" fmla="*/ 0 h 326"/>
                <a:gd name="T28" fmla="*/ 909 w 599"/>
                <a:gd name="T29" fmla="*/ 9 h 326"/>
                <a:gd name="T30" fmla="*/ 885 w 599"/>
                <a:gd name="T31" fmla="*/ 9 h 326"/>
                <a:gd name="T32" fmla="*/ 860 w 599"/>
                <a:gd name="T33" fmla="*/ 23 h 326"/>
                <a:gd name="T34" fmla="*/ 741 w 599"/>
                <a:gd name="T35" fmla="*/ 20 h 326"/>
                <a:gd name="T36" fmla="*/ 668 w 599"/>
                <a:gd name="T37" fmla="*/ 0 h 326"/>
                <a:gd name="T38" fmla="*/ 548 w 599"/>
                <a:gd name="T39" fmla="*/ 9 h 326"/>
                <a:gd name="T40" fmla="*/ 453 w 599"/>
                <a:gd name="T41" fmla="*/ 9 h 326"/>
                <a:gd name="T42" fmla="*/ 429 w 599"/>
                <a:gd name="T43" fmla="*/ 9 h 326"/>
                <a:gd name="T44" fmla="*/ 166 w 599"/>
                <a:gd name="T45" fmla="*/ 9 h 326"/>
                <a:gd name="T46" fmla="*/ 122 w 599"/>
                <a:gd name="T47" fmla="*/ 23 h 326"/>
                <a:gd name="T48" fmla="*/ 95 w 599"/>
                <a:gd name="T49" fmla="*/ 33 h 326"/>
                <a:gd name="T50" fmla="*/ 95 w 599"/>
                <a:gd name="T51" fmla="*/ 42 h 326"/>
                <a:gd name="T52" fmla="*/ 0 w 599"/>
                <a:gd name="T53" fmla="*/ 75 h 326"/>
                <a:gd name="T54" fmla="*/ 95 w 599"/>
                <a:gd name="T55" fmla="*/ 92 h 326"/>
                <a:gd name="T56" fmla="*/ 166 w 599"/>
                <a:gd name="T57" fmla="*/ 104 h 326"/>
                <a:gd name="T58" fmla="*/ 193 w 599"/>
                <a:gd name="T59" fmla="*/ 110 h 326"/>
                <a:gd name="T60" fmla="*/ 238 w 599"/>
                <a:gd name="T61" fmla="*/ 116 h 326"/>
                <a:gd name="T62" fmla="*/ 312 w 599"/>
                <a:gd name="T63" fmla="*/ 116 h 326"/>
                <a:gd name="T64" fmla="*/ 333 w 599"/>
                <a:gd name="T65" fmla="*/ 116 h 326"/>
                <a:gd name="T66" fmla="*/ 361 w 599"/>
                <a:gd name="T67" fmla="*/ 133 h 326"/>
                <a:gd name="T68" fmla="*/ 361 w 599"/>
                <a:gd name="T69" fmla="*/ 152 h 326"/>
                <a:gd name="T70" fmla="*/ 429 w 599"/>
                <a:gd name="T71" fmla="*/ 166 h 326"/>
                <a:gd name="T72" fmla="*/ 526 w 599"/>
                <a:gd name="T73" fmla="*/ 181 h 326"/>
                <a:gd name="T74" fmla="*/ 647 w 599"/>
                <a:gd name="T75" fmla="*/ 194 h 326"/>
                <a:gd name="T76" fmla="*/ 717 w 599"/>
                <a:gd name="T77" fmla="*/ 201 h 326"/>
                <a:gd name="T78" fmla="*/ 860 w 599"/>
                <a:gd name="T79" fmla="*/ 221 h 326"/>
                <a:gd name="T80" fmla="*/ 1026 w 599"/>
                <a:gd name="T81" fmla="*/ 229 h 326"/>
                <a:gd name="T82" fmla="*/ 1196 w 599"/>
                <a:gd name="T83" fmla="*/ 236 h 326"/>
                <a:gd name="T84" fmla="*/ 1312 w 599"/>
                <a:gd name="T85" fmla="*/ 249 h 326"/>
                <a:gd name="T86" fmla="*/ 1454 w 599"/>
                <a:gd name="T87" fmla="*/ 255 h 32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599" h="326">
                  <a:moveTo>
                    <a:pt x="536" y="325"/>
                  </a:moveTo>
                  <a:lnTo>
                    <a:pt x="563" y="317"/>
                  </a:lnTo>
                  <a:lnTo>
                    <a:pt x="598" y="281"/>
                  </a:lnTo>
                  <a:lnTo>
                    <a:pt x="598" y="246"/>
                  </a:lnTo>
                  <a:lnTo>
                    <a:pt x="528" y="193"/>
                  </a:lnTo>
                  <a:lnTo>
                    <a:pt x="528" y="149"/>
                  </a:lnTo>
                  <a:lnTo>
                    <a:pt x="528" y="114"/>
                  </a:lnTo>
                  <a:lnTo>
                    <a:pt x="528" y="97"/>
                  </a:lnTo>
                  <a:lnTo>
                    <a:pt x="484" y="79"/>
                  </a:lnTo>
                  <a:lnTo>
                    <a:pt x="484" y="53"/>
                  </a:lnTo>
                  <a:lnTo>
                    <a:pt x="422" y="9"/>
                  </a:lnTo>
                  <a:lnTo>
                    <a:pt x="405" y="9"/>
                  </a:lnTo>
                  <a:lnTo>
                    <a:pt x="396" y="0"/>
                  </a:lnTo>
                  <a:lnTo>
                    <a:pt x="334" y="0"/>
                  </a:lnTo>
                  <a:lnTo>
                    <a:pt x="334" y="9"/>
                  </a:lnTo>
                  <a:lnTo>
                    <a:pt x="325" y="9"/>
                  </a:lnTo>
                  <a:lnTo>
                    <a:pt x="317" y="26"/>
                  </a:lnTo>
                  <a:lnTo>
                    <a:pt x="273" y="20"/>
                  </a:lnTo>
                  <a:lnTo>
                    <a:pt x="246" y="0"/>
                  </a:lnTo>
                  <a:lnTo>
                    <a:pt x="202" y="9"/>
                  </a:lnTo>
                  <a:lnTo>
                    <a:pt x="167" y="9"/>
                  </a:lnTo>
                  <a:lnTo>
                    <a:pt x="158" y="9"/>
                  </a:lnTo>
                  <a:lnTo>
                    <a:pt x="62" y="9"/>
                  </a:lnTo>
                  <a:lnTo>
                    <a:pt x="44" y="26"/>
                  </a:lnTo>
                  <a:lnTo>
                    <a:pt x="35" y="44"/>
                  </a:lnTo>
                  <a:lnTo>
                    <a:pt x="35" y="53"/>
                  </a:lnTo>
                  <a:lnTo>
                    <a:pt x="0" y="97"/>
                  </a:lnTo>
                  <a:lnTo>
                    <a:pt x="35" y="114"/>
                  </a:lnTo>
                  <a:lnTo>
                    <a:pt x="62" y="132"/>
                  </a:lnTo>
                  <a:lnTo>
                    <a:pt x="70" y="141"/>
                  </a:lnTo>
                  <a:lnTo>
                    <a:pt x="88" y="149"/>
                  </a:lnTo>
                  <a:lnTo>
                    <a:pt x="114" y="149"/>
                  </a:lnTo>
                  <a:lnTo>
                    <a:pt x="123" y="149"/>
                  </a:lnTo>
                  <a:lnTo>
                    <a:pt x="132" y="167"/>
                  </a:lnTo>
                  <a:lnTo>
                    <a:pt x="132" y="193"/>
                  </a:lnTo>
                  <a:lnTo>
                    <a:pt x="158" y="211"/>
                  </a:lnTo>
                  <a:lnTo>
                    <a:pt x="194" y="229"/>
                  </a:lnTo>
                  <a:lnTo>
                    <a:pt x="237" y="246"/>
                  </a:lnTo>
                  <a:lnTo>
                    <a:pt x="264" y="255"/>
                  </a:lnTo>
                  <a:lnTo>
                    <a:pt x="317" y="281"/>
                  </a:lnTo>
                  <a:lnTo>
                    <a:pt x="378" y="290"/>
                  </a:lnTo>
                  <a:lnTo>
                    <a:pt x="440" y="299"/>
                  </a:lnTo>
                  <a:lnTo>
                    <a:pt x="484" y="317"/>
                  </a:lnTo>
                  <a:lnTo>
                    <a:pt x="536" y="325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79" name="Freeform 427"/>
            <p:cNvSpPr>
              <a:spLocks/>
            </p:cNvSpPr>
            <p:nvPr/>
          </p:nvSpPr>
          <p:spPr bwMode="auto">
            <a:xfrm>
              <a:off x="3518" y="3210"/>
              <a:ext cx="480" cy="256"/>
            </a:xfrm>
            <a:custGeom>
              <a:avLst/>
              <a:gdLst>
                <a:gd name="T0" fmla="*/ 0 w 440"/>
                <a:gd name="T1" fmla="*/ 16 h 264"/>
                <a:gd name="T2" fmla="*/ 272 w 440"/>
                <a:gd name="T3" fmla="*/ 0 h 264"/>
                <a:gd name="T4" fmla="*/ 481 w 440"/>
                <a:gd name="T5" fmla="*/ 8 h 264"/>
                <a:gd name="T6" fmla="*/ 503 w 440"/>
                <a:gd name="T7" fmla="*/ 16 h 264"/>
                <a:gd name="T8" fmla="*/ 526 w 440"/>
                <a:gd name="T9" fmla="*/ 16 h 264"/>
                <a:gd name="T10" fmla="*/ 526 w 440"/>
                <a:gd name="T11" fmla="*/ 0 h 264"/>
                <a:gd name="T12" fmla="*/ 731 w 440"/>
                <a:gd name="T13" fmla="*/ 44 h 264"/>
                <a:gd name="T14" fmla="*/ 776 w 440"/>
                <a:gd name="T15" fmla="*/ 48 h 264"/>
                <a:gd name="T16" fmla="*/ 914 w 440"/>
                <a:gd name="T17" fmla="*/ 48 h 264"/>
                <a:gd name="T18" fmla="*/ 939 w 440"/>
                <a:gd name="T19" fmla="*/ 64 h 264"/>
                <a:gd name="T20" fmla="*/ 939 w 440"/>
                <a:gd name="T21" fmla="*/ 81 h 264"/>
                <a:gd name="T22" fmla="*/ 965 w 440"/>
                <a:gd name="T23" fmla="*/ 88 h 264"/>
                <a:gd name="T24" fmla="*/ 984 w 440"/>
                <a:gd name="T25" fmla="*/ 94 h 264"/>
                <a:gd name="T26" fmla="*/ 1006 w 440"/>
                <a:gd name="T27" fmla="*/ 100 h 264"/>
                <a:gd name="T28" fmla="*/ 1031 w 440"/>
                <a:gd name="T29" fmla="*/ 112 h 264"/>
                <a:gd name="T30" fmla="*/ 1076 w 440"/>
                <a:gd name="T31" fmla="*/ 132 h 264"/>
                <a:gd name="T32" fmla="*/ 1097 w 440"/>
                <a:gd name="T33" fmla="*/ 138 h 264"/>
                <a:gd name="T34" fmla="*/ 1147 w 440"/>
                <a:gd name="T35" fmla="*/ 144 h 264"/>
                <a:gd name="T36" fmla="*/ 1120 w 440"/>
                <a:gd name="T37" fmla="*/ 176 h 264"/>
                <a:gd name="T38" fmla="*/ 1055 w 440"/>
                <a:gd name="T39" fmla="*/ 188 h 264"/>
                <a:gd name="T40" fmla="*/ 984 w 440"/>
                <a:gd name="T41" fmla="*/ 188 h 264"/>
                <a:gd name="T42" fmla="*/ 939 w 440"/>
                <a:gd name="T43" fmla="*/ 182 h 264"/>
                <a:gd name="T44" fmla="*/ 847 w 440"/>
                <a:gd name="T45" fmla="*/ 182 h 264"/>
                <a:gd name="T46" fmla="*/ 776 w 440"/>
                <a:gd name="T47" fmla="*/ 182 h 264"/>
                <a:gd name="T48" fmla="*/ 708 w 440"/>
                <a:gd name="T49" fmla="*/ 169 h 264"/>
                <a:gd name="T50" fmla="*/ 641 w 440"/>
                <a:gd name="T51" fmla="*/ 163 h 264"/>
                <a:gd name="T52" fmla="*/ 573 w 440"/>
                <a:gd name="T53" fmla="*/ 138 h 264"/>
                <a:gd name="T54" fmla="*/ 526 w 440"/>
                <a:gd name="T55" fmla="*/ 119 h 264"/>
                <a:gd name="T56" fmla="*/ 481 w 440"/>
                <a:gd name="T57" fmla="*/ 125 h 264"/>
                <a:gd name="T58" fmla="*/ 389 w 440"/>
                <a:gd name="T59" fmla="*/ 119 h 264"/>
                <a:gd name="T60" fmla="*/ 368 w 440"/>
                <a:gd name="T61" fmla="*/ 112 h 264"/>
                <a:gd name="T62" fmla="*/ 389 w 440"/>
                <a:gd name="T63" fmla="*/ 100 h 264"/>
                <a:gd name="T64" fmla="*/ 389 w 440"/>
                <a:gd name="T65" fmla="*/ 88 h 264"/>
                <a:gd name="T66" fmla="*/ 296 w 440"/>
                <a:gd name="T67" fmla="*/ 69 h 264"/>
                <a:gd name="T68" fmla="*/ 205 w 440"/>
                <a:gd name="T69" fmla="*/ 64 h 264"/>
                <a:gd name="T70" fmla="*/ 136 w 440"/>
                <a:gd name="T71" fmla="*/ 44 h 264"/>
                <a:gd name="T72" fmla="*/ 113 w 440"/>
                <a:gd name="T73" fmla="*/ 39 h 264"/>
                <a:gd name="T74" fmla="*/ 89 w 440"/>
                <a:gd name="T75" fmla="*/ 33 h 264"/>
                <a:gd name="T76" fmla="*/ 89 w 440"/>
                <a:gd name="T77" fmla="*/ 16 h 264"/>
                <a:gd name="T78" fmla="*/ 0 w 440"/>
                <a:gd name="T79" fmla="*/ 16 h 26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40" h="264">
                  <a:moveTo>
                    <a:pt x="0" y="17"/>
                  </a:moveTo>
                  <a:lnTo>
                    <a:pt x="105" y="0"/>
                  </a:lnTo>
                  <a:lnTo>
                    <a:pt x="184" y="8"/>
                  </a:lnTo>
                  <a:lnTo>
                    <a:pt x="193" y="26"/>
                  </a:lnTo>
                  <a:lnTo>
                    <a:pt x="202" y="26"/>
                  </a:lnTo>
                  <a:lnTo>
                    <a:pt x="202" y="0"/>
                  </a:lnTo>
                  <a:lnTo>
                    <a:pt x="281" y="61"/>
                  </a:lnTo>
                  <a:lnTo>
                    <a:pt x="298" y="70"/>
                  </a:lnTo>
                  <a:lnTo>
                    <a:pt x="351" y="70"/>
                  </a:lnTo>
                  <a:lnTo>
                    <a:pt x="360" y="88"/>
                  </a:lnTo>
                  <a:lnTo>
                    <a:pt x="360" y="114"/>
                  </a:lnTo>
                  <a:lnTo>
                    <a:pt x="369" y="123"/>
                  </a:lnTo>
                  <a:lnTo>
                    <a:pt x="378" y="132"/>
                  </a:lnTo>
                  <a:lnTo>
                    <a:pt x="386" y="140"/>
                  </a:lnTo>
                  <a:lnTo>
                    <a:pt x="395" y="158"/>
                  </a:lnTo>
                  <a:lnTo>
                    <a:pt x="413" y="184"/>
                  </a:lnTo>
                  <a:lnTo>
                    <a:pt x="421" y="193"/>
                  </a:lnTo>
                  <a:lnTo>
                    <a:pt x="439" y="202"/>
                  </a:lnTo>
                  <a:lnTo>
                    <a:pt x="430" y="246"/>
                  </a:lnTo>
                  <a:lnTo>
                    <a:pt x="404" y="263"/>
                  </a:lnTo>
                  <a:lnTo>
                    <a:pt x="378" y="263"/>
                  </a:lnTo>
                  <a:lnTo>
                    <a:pt x="360" y="255"/>
                  </a:lnTo>
                  <a:lnTo>
                    <a:pt x="325" y="255"/>
                  </a:lnTo>
                  <a:lnTo>
                    <a:pt x="298" y="255"/>
                  </a:lnTo>
                  <a:lnTo>
                    <a:pt x="272" y="237"/>
                  </a:lnTo>
                  <a:lnTo>
                    <a:pt x="246" y="228"/>
                  </a:lnTo>
                  <a:lnTo>
                    <a:pt x="219" y="193"/>
                  </a:lnTo>
                  <a:lnTo>
                    <a:pt x="202" y="167"/>
                  </a:lnTo>
                  <a:lnTo>
                    <a:pt x="184" y="175"/>
                  </a:lnTo>
                  <a:lnTo>
                    <a:pt x="149" y="167"/>
                  </a:lnTo>
                  <a:lnTo>
                    <a:pt x="140" y="158"/>
                  </a:lnTo>
                  <a:lnTo>
                    <a:pt x="149" y="140"/>
                  </a:lnTo>
                  <a:lnTo>
                    <a:pt x="149" y="123"/>
                  </a:lnTo>
                  <a:lnTo>
                    <a:pt x="114" y="96"/>
                  </a:lnTo>
                  <a:lnTo>
                    <a:pt x="79" y="88"/>
                  </a:lnTo>
                  <a:lnTo>
                    <a:pt x="52" y="61"/>
                  </a:lnTo>
                  <a:lnTo>
                    <a:pt x="43" y="52"/>
                  </a:lnTo>
                  <a:lnTo>
                    <a:pt x="35" y="44"/>
                  </a:lnTo>
                  <a:lnTo>
                    <a:pt x="35" y="26"/>
                  </a:lnTo>
                  <a:lnTo>
                    <a:pt x="0" y="17"/>
                  </a:lnTo>
                </a:path>
              </a:pathLst>
            </a:custGeom>
            <a:gradFill rotWithShape="1">
              <a:gsLst>
                <a:gs pos="0">
                  <a:srgbClr val="00FF00"/>
                </a:gs>
                <a:gs pos="100000">
                  <a:srgbClr val="007600"/>
                </a:gs>
              </a:gsLst>
              <a:lin ang="2700000" scaled="1"/>
            </a:gradFill>
            <a:ln w="25400" cap="rnd" cmpd="sng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0" name="Freeform 428"/>
            <p:cNvSpPr>
              <a:spLocks/>
            </p:cNvSpPr>
            <p:nvPr/>
          </p:nvSpPr>
          <p:spPr bwMode="auto">
            <a:xfrm>
              <a:off x="3026" y="2827"/>
              <a:ext cx="305" cy="251"/>
            </a:xfrm>
            <a:custGeom>
              <a:avLst/>
              <a:gdLst>
                <a:gd name="T0" fmla="*/ 292 w 282"/>
                <a:gd name="T1" fmla="*/ 0 h 256"/>
                <a:gd name="T2" fmla="*/ 416 w 282"/>
                <a:gd name="T3" fmla="*/ 0 h 256"/>
                <a:gd name="T4" fmla="*/ 544 w 282"/>
                <a:gd name="T5" fmla="*/ 0 h 256"/>
                <a:gd name="T6" fmla="*/ 583 w 282"/>
                <a:gd name="T7" fmla="*/ 33 h 256"/>
                <a:gd name="T8" fmla="*/ 583 w 282"/>
                <a:gd name="T9" fmla="*/ 50 h 256"/>
                <a:gd name="T10" fmla="*/ 565 w 282"/>
                <a:gd name="T11" fmla="*/ 66 h 256"/>
                <a:gd name="T12" fmla="*/ 544 w 282"/>
                <a:gd name="T13" fmla="*/ 66 h 256"/>
                <a:gd name="T14" fmla="*/ 477 w 282"/>
                <a:gd name="T15" fmla="*/ 71 h 256"/>
                <a:gd name="T16" fmla="*/ 460 w 282"/>
                <a:gd name="T17" fmla="*/ 75 h 256"/>
                <a:gd name="T18" fmla="*/ 477 w 282"/>
                <a:gd name="T19" fmla="*/ 75 h 256"/>
                <a:gd name="T20" fmla="*/ 477 w 282"/>
                <a:gd name="T21" fmla="*/ 83 h 256"/>
                <a:gd name="T22" fmla="*/ 460 w 282"/>
                <a:gd name="T23" fmla="*/ 108 h 256"/>
                <a:gd name="T24" fmla="*/ 460 w 282"/>
                <a:gd name="T25" fmla="*/ 114 h 256"/>
                <a:gd name="T26" fmla="*/ 477 w 282"/>
                <a:gd name="T27" fmla="*/ 114 h 256"/>
                <a:gd name="T28" fmla="*/ 544 w 282"/>
                <a:gd name="T29" fmla="*/ 114 h 256"/>
                <a:gd name="T30" fmla="*/ 583 w 282"/>
                <a:gd name="T31" fmla="*/ 83 h 256"/>
                <a:gd name="T32" fmla="*/ 623 w 282"/>
                <a:gd name="T33" fmla="*/ 83 h 256"/>
                <a:gd name="T34" fmla="*/ 666 w 282"/>
                <a:gd name="T35" fmla="*/ 83 h 256"/>
                <a:gd name="T36" fmla="*/ 666 w 282"/>
                <a:gd name="T37" fmla="*/ 108 h 256"/>
                <a:gd name="T38" fmla="*/ 623 w 282"/>
                <a:gd name="T39" fmla="*/ 114 h 256"/>
                <a:gd name="T40" fmla="*/ 583 w 282"/>
                <a:gd name="T41" fmla="*/ 134 h 256"/>
                <a:gd name="T42" fmla="*/ 583 w 282"/>
                <a:gd name="T43" fmla="*/ 143 h 256"/>
                <a:gd name="T44" fmla="*/ 565 w 282"/>
                <a:gd name="T45" fmla="*/ 156 h 256"/>
                <a:gd name="T46" fmla="*/ 565 w 282"/>
                <a:gd name="T47" fmla="*/ 176 h 256"/>
                <a:gd name="T48" fmla="*/ 583 w 282"/>
                <a:gd name="T49" fmla="*/ 198 h 256"/>
                <a:gd name="T50" fmla="*/ 623 w 282"/>
                <a:gd name="T51" fmla="*/ 206 h 256"/>
                <a:gd name="T52" fmla="*/ 544 w 282"/>
                <a:gd name="T53" fmla="*/ 206 h 256"/>
                <a:gd name="T54" fmla="*/ 477 w 282"/>
                <a:gd name="T55" fmla="*/ 206 h 256"/>
                <a:gd name="T56" fmla="*/ 460 w 282"/>
                <a:gd name="T57" fmla="*/ 206 h 256"/>
                <a:gd name="T58" fmla="*/ 460 w 282"/>
                <a:gd name="T59" fmla="*/ 198 h 256"/>
                <a:gd name="T60" fmla="*/ 416 w 282"/>
                <a:gd name="T61" fmla="*/ 191 h 256"/>
                <a:gd name="T62" fmla="*/ 354 w 282"/>
                <a:gd name="T63" fmla="*/ 191 h 256"/>
                <a:gd name="T64" fmla="*/ 270 w 282"/>
                <a:gd name="T65" fmla="*/ 176 h 256"/>
                <a:gd name="T66" fmla="*/ 169 w 282"/>
                <a:gd name="T67" fmla="*/ 176 h 256"/>
                <a:gd name="T68" fmla="*/ 83 w 282"/>
                <a:gd name="T69" fmla="*/ 134 h 256"/>
                <a:gd name="T70" fmla="*/ 64 w 282"/>
                <a:gd name="T71" fmla="*/ 134 h 256"/>
                <a:gd name="T72" fmla="*/ 0 w 282"/>
                <a:gd name="T73" fmla="*/ 134 h 256"/>
                <a:gd name="T74" fmla="*/ 0 w 282"/>
                <a:gd name="T75" fmla="*/ 114 h 256"/>
                <a:gd name="T76" fmla="*/ 64 w 282"/>
                <a:gd name="T77" fmla="*/ 108 h 256"/>
                <a:gd name="T78" fmla="*/ 83 w 282"/>
                <a:gd name="T79" fmla="*/ 108 h 256"/>
                <a:gd name="T80" fmla="*/ 105 w 282"/>
                <a:gd name="T81" fmla="*/ 75 h 256"/>
                <a:gd name="T82" fmla="*/ 105 w 282"/>
                <a:gd name="T83" fmla="*/ 66 h 256"/>
                <a:gd name="T84" fmla="*/ 292 w 282"/>
                <a:gd name="T85" fmla="*/ 0 h 2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82" h="256">
                  <a:moveTo>
                    <a:pt x="123" y="0"/>
                  </a:moveTo>
                  <a:lnTo>
                    <a:pt x="176" y="0"/>
                  </a:lnTo>
                  <a:lnTo>
                    <a:pt x="229" y="0"/>
                  </a:lnTo>
                  <a:lnTo>
                    <a:pt x="246" y="44"/>
                  </a:lnTo>
                  <a:lnTo>
                    <a:pt x="246" y="61"/>
                  </a:lnTo>
                  <a:lnTo>
                    <a:pt x="238" y="79"/>
                  </a:lnTo>
                  <a:lnTo>
                    <a:pt x="229" y="79"/>
                  </a:lnTo>
                  <a:lnTo>
                    <a:pt x="202" y="88"/>
                  </a:lnTo>
                  <a:lnTo>
                    <a:pt x="194" y="97"/>
                  </a:lnTo>
                  <a:lnTo>
                    <a:pt x="202" y="97"/>
                  </a:lnTo>
                  <a:lnTo>
                    <a:pt x="202" y="105"/>
                  </a:lnTo>
                  <a:lnTo>
                    <a:pt x="194" y="132"/>
                  </a:lnTo>
                  <a:lnTo>
                    <a:pt x="194" y="140"/>
                  </a:lnTo>
                  <a:lnTo>
                    <a:pt x="202" y="140"/>
                  </a:lnTo>
                  <a:lnTo>
                    <a:pt x="229" y="140"/>
                  </a:lnTo>
                  <a:lnTo>
                    <a:pt x="246" y="105"/>
                  </a:lnTo>
                  <a:lnTo>
                    <a:pt x="264" y="105"/>
                  </a:lnTo>
                  <a:lnTo>
                    <a:pt x="281" y="105"/>
                  </a:lnTo>
                  <a:lnTo>
                    <a:pt x="281" y="132"/>
                  </a:lnTo>
                  <a:lnTo>
                    <a:pt x="264" y="140"/>
                  </a:lnTo>
                  <a:lnTo>
                    <a:pt x="246" y="167"/>
                  </a:lnTo>
                  <a:lnTo>
                    <a:pt x="246" y="176"/>
                  </a:lnTo>
                  <a:lnTo>
                    <a:pt x="238" y="193"/>
                  </a:lnTo>
                  <a:lnTo>
                    <a:pt x="238" y="220"/>
                  </a:lnTo>
                  <a:lnTo>
                    <a:pt x="246" y="246"/>
                  </a:lnTo>
                  <a:lnTo>
                    <a:pt x="264" y="255"/>
                  </a:lnTo>
                  <a:lnTo>
                    <a:pt x="229" y="255"/>
                  </a:lnTo>
                  <a:lnTo>
                    <a:pt x="202" y="255"/>
                  </a:lnTo>
                  <a:lnTo>
                    <a:pt x="194" y="255"/>
                  </a:lnTo>
                  <a:lnTo>
                    <a:pt x="194" y="246"/>
                  </a:lnTo>
                  <a:lnTo>
                    <a:pt x="176" y="237"/>
                  </a:lnTo>
                  <a:lnTo>
                    <a:pt x="150" y="237"/>
                  </a:lnTo>
                  <a:lnTo>
                    <a:pt x="114" y="220"/>
                  </a:lnTo>
                  <a:lnTo>
                    <a:pt x="71" y="220"/>
                  </a:lnTo>
                  <a:lnTo>
                    <a:pt x="35" y="167"/>
                  </a:lnTo>
                  <a:lnTo>
                    <a:pt x="27" y="167"/>
                  </a:lnTo>
                  <a:lnTo>
                    <a:pt x="0" y="167"/>
                  </a:lnTo>
                  <a:lnTo>
                    <a:pt x="0" y="140"/>
                  </a:lnTo>
                  <a:lnTo>
                    <a:pt x="27" y="132"/>
                  </a:lnTo>
                  <a:lnTo>
                    <a:pt x="35" y="132"/>
                  </a:lnTo>
                  <a:lnTo>
                    <a:pt x="44" y="97"/>
                  </a:lnTo>
                  <a:lnTo>
                    <a:pt x="44" y="79"/>
                  </a:lnTo>
                  <a:lnTo>
                    <a:pt x="123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1" name="Freeform 429"/>
            <p:cNvSpPr>
              <a:spLocks/>
            </p:cNvSpPr>
            <p:nvPr/>
          </p:nvSpPr>
          <p:spPr bwMode="auto">
            <a:xfrm>
              <a:off x="3174" y="2914"/>
              <a:ext cx="331" cy="428"/>
            </a:xfrm>
            <a:custGeom>
              <a:avLst/>
              <a:gdLst>
                <a:gd name="T0" fmla="*/ 346 w 306"/>
                <a:gd name="T1" fmla="*/ 17 h 440"/>
                <a:gd name="T2" fmla="*/ 346 w 306"/>
                <a:gd name="T3" fmla="*/ 33 h 440"/>
                <a:gd name="T4" fmla="*/ 267 w 306"/>
                <a:gd name="T5" fmla="*/ 57 h 440"/>
                <a:gd name="T6" fmla="*/ 267 w 306"/>
                <a:gd name="T7" fmla="*/ 66 h 440"/>
                <a:gd name="T8" fmla="*/ 247 w 306"/>
                <a:gd name="T9" fmla="*/ 78 h 440"/>
                <a:gd name="T10" fmla="*/ 229 w 306"/>
                <a:gd name="T11" fmla="*/ 122 h 440"/>
                <a:gd name="T12" fmla="*/ 305 w 306"/>
                <a:gd name="T13" fmla="*/ 123 h 440"/>
                <a:gd name="T14" fmla="*/ 346 w 306"/>
                <a:gd name="T15" fmla="*/ 123 h 440"/>
                <a:gd name="T16" fmla="*/ 369 w 306"/>
                <a:gd name="T17" fmla="*/ 123 h 440"/>
                <a:gd name="T18" fmla="*/ 432 w 306"/>
                <a:gd name="T19" fmla="*/ 149 h 440"/>
                <a:gd name="T20" fmla="*/ 346 w 306"/>
                <a:gd name="T21" fmla="*/ 149 h 440"/>
                <a:gd name="T22" fmla="*/ 346 w 306"/>
                <a:gd name="T23" fmla="*/ 156 h 440"/>
                <a:gd name="T24" fmla="*/ 267 w 306"/>
                <a:gd name="T25" fmla="*/ 156 h 440"/>
                <a:gd name="T26" fmla="*/ 247 w 306"/>
                <a:gd name="T27" fmla="*/ 149 h 440"/>
                <a:gd name="T28" fmla="*/ 223 w 306"/>
                <a:gd name="T29" fmla="*/ 149 h 440"/>
                <a:gd name="T30" fmla="*/ 157 w 306"/>
                <a:gd name="T31" fmla="*/ 149 h 440"/>
                <a:gd name="T32" fmla="*/ 157 w 306"/>
                <a:gd name="T33" fmla="*/ 136 h 440"/>
                <a:gd name="T34" fmla="*/ 141 w 306"/>
                <a:gd name="T35" fmla="*/ 123 h 440"/>
                <a:gd name="T36" fmla="*/ 97 w 306"/>
                <a:gd name="T37" fmla="*/ 136 h 440"/>
                <a:gd name="T38" fmla="*/ 55 w 306"/>
                <a:gd name="T39" fmla="*/ 149 h 440"/>
                <a:gd name="T40" fmla="*/ 0 w 306"/>
                <a:gd name="T41" fmla="*/ 192 h 440"/>
                <a:gd name="T42" fmla="*/ 55 w 306"/>
                <a:gd name="T43" fmla="*/ 194 h 440"/>
                <a:gd name="T44" fmla="*/ 55 w 306"/>
                <a:gd name="T45" fmla="*/ 201 h 440"/>
                <a:gd name="T46" fmla="*/ 97 w 306"/>
                <a:gd name="T47" fmla="*/ 247 h 440"/>
                <a:gd name="T48" fmla="*/ 97 w 306"/>
                <a:gd name="T49" fmla="*/ 259 h 440"/>
                <a:gd name="T50" fmla="*/ 97 w 306"/>
                <a:gd name="T51" fmla="*/ 265 h 440"/>
                <a:gd name="T52" fmla="*/ 34 w 306"/>
                <a:gd name="T53" fmla="*/ 279 h 440"/>
                <a:gd name="T54" fmla="*/ 34 w 306"/>
                <a:gd name="T55" fmla="*/ 298 h 440"/>
                <a:gd name="T56" fmla="*/ 141 w 306"/>
                <a:gd name="T57" fmla="*/ 311 h 440"/>
                <a:gd name="T58" fmla="*/ 141 w 306"/>
                <a:gd name="T59" fmla="*/ 324 h 440"/>
                <a:gd name="T60" fmla="*/ 223 w 306"/>
                <a:gd name="T61" fmla="*/ 324 h 440"/>
                <a:gd name="T62" fmla="*/ 247 w 306"/>
                <a:gd name="T63" fmla="*/ 311 h 440"/>
                <a:gd name="T64" fmla="*/ 346 w 306"/>
                <a:gd name="T65" fmla="*/ 311 h 440"/>
                <a:gd name="T66" fmla="*/ 452 w 306"/>
                <a:gd name="T67" fmla="*/ 304 h 440"/>
                <a:gd name="T68" fmla="*/ 679 w 306"/>
                <a:gd name="T69" fmla="*/ 271 h 440"/>
                <a:gd name="T70" fmla="*/ 725 w 306"/>
                <a:gd name="T71" fmla="*/ 271 h 440"/>
                <a:gd name="T72" fmla="*/ 725 w 306"/>
                <a:gd name="T73" fmla="*/ 259 h 440"/>
                <a:gd name="T74" fmla="*/ 679 w 306"/>
                <a:gd name="T75" fmla="*/ 259 h 440"/>
                <a:gd name="T76" fmla="*/ 640 w 306"/>
                <a:gd name="T77" fmla="*/ 247 h 440"/>
                <a:gd name="T78" fmla="*/ 574 w 306"/>
                <a:gd name="T79" fmla="*/ 247 h 440"/>
                <a:gd name="T80" fmla="*/ 555 w 306"/>
                <a:gd name="T81" fmla="*/ 240 h 440"/>
                <a:gd name="T82" fmla="*/ 555 w 306"/>
                <a:gd name="T83" fmla="*/ 214 h 440"/>
                <a:gd name="T84" fmla="*/ 555 w 306"/>
                <a:gd name="T85" fmla="*/ 188 h 440"/>
                <a:gd name="T86" fmla="*/ 619 w 306"/>
                <a:gd name="T87" fmla="*/ 161 h 440"/>
                <a:gd name="T88" fmla="*/ 619 w 306"/>
                <a:gd name="T89" fmla="*/ 156 h 440"/>
                <a:gd name="T90" fmla="*/ 514 w 306"/>
                <a:gd name="T91" fmla="*/ 136 h 440"/>
                <a:gd name="T92" fmla="*/ 514 w 306"/>
                <a:gd name="T93" fmla="*/ 117 h 440"/>
                <a:gd name="T94" fmla="*/ 619 w 306"/>
                <a:gd name="T95" fmla="*/ 78 h 440"/>
                <a:gd name="T96" fmla="*/ 555 w 306"/>
                <a:gd name="T97" fmla="*/ 66 h 440"/>
                <a:gd name="T98" fmla="*/ 514 w 306"/>
                <a:gd name="T99" fmla="*/ 66 h 440"/>
                <a:gd name="T100" fmla="*/ 412 w 306"/>
                <a:gd name="T101" fmla="*/ 66 h 440"/>
                <a:gd name="T102" fmla="*/ 412 w 306"/>
                <a:gd name="T103" fmla="*/ 57 h 440"/>
                <a:gd name="T104" fmla="*/ 412 w 306"/>
                <a:gd name="T105" fmla="*/ 41 h 440"/>
                <a:gd name="T106" fmla="*/ 432 w 306"/>
                <a:gd name="T107" fmla="*/ 41 h 440"/>
                <a:gd name="T108" fmla="*/ 432 w 306"/>
                <a:gd name="T109" fmla="*/ 33 h 440"/>
                <a:gd name="T110" fmla="*/ 432 w 306"/>
                <a:gd name="T111" fmla="*/ 9 h 440"/>
                <a:gd name="T112" fmla="*/ 412 w 306"/>
                <a:gd name="T113" fmla="*/ 0 h 440"/>
                <a:gd name="T114" fmla="*/ 346 w 306"/>
                <a:gd name="T115" fmla="*/ 17 h 4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06" h="440">
                  <a:moveTo>
                    <a:pt x="146" y="17"/>
                  </a:moveTo>
                  <a:lnTo>
                    <a:pt x="146" y="44"/>
                  </a:lnTo>
                  <a:lnTo>
                    <a:pt x="111" y="79"/>
                  </a:lnTo>
                  <a:lnTo>
                    <a:pt x="111" y="88"/>
                  </a:lnTo>
                  <a:lnTo>
                    <a:pt x="103" y="105"/>
                  </a:lnTo>
                  <a:lnTo>
                    <a:pt x="96" y="165"/>
                  </a:lnTo>
                  <a:lnTo>
                    <a:pt x="129" y="167"/>
                  </a:lnTo>
                  <a:lnTo>
                    <a:pt x="146" y="167"/>
                  </a:lnTo>
                  <a:lnTo>
                    <a:pt x="155" y="167"/>
                  </a:lnTo>
                  <a:lnTo>
                    <a:pt x="182" y="202"/>
                  </a:lnTo>
                  <a:lnTo>
                    <a:pt x="146" y="202"/>
                  </a:lnTo>
                  <a:lnTo>
                    <a:pt x="146" y="211"/>
                  </a:lnTo>
                  <a:lnTo>
                    <a:pt x="111" y="211"/>
                  </a:lnTo>
                  <a:lnTo>
                    <a:pt x="103" y="202"/>
                  </a:lnTo>
                  <a:lnTo>
                    <a:pt x="94" y="202"/>
                  </a:lnTo>
                  <a:lnTo>
                    <a:pt x="67" y="202"/>
                  </a:lnTo>
                  <a:lnTo>
                    <a:pt x="67" y="184"/>
                  </a:lnTo>
                  <a:lnTo>
                    <a:pt x="59" y="167"/>
                  </a:lnTo>
                  <a:lnTo>
                    <a:pt x="41" y="184"/>
                  </a:lnTo>
                  <a:lnTo>
                    <a:pt x="23" y="202"/>
                  </a:lnTo>
                  <a:lnTo>
                    <a:pt x="0" y="261"/>
                  </a:lnTo>
                  <a:lnTo>
                    <a:pt x="23" y="263"/>
                  </a:lnTo>
                  <a:lnTo>
                    <a:pt x="23" y="272"/>
                  </a:lnTo>
                  <a:lnTo>
                    <a:pt x="41" y="334"/>
                  </a:lnTo>
                  <a:lnTo>
                    <a:pt x="41" y="351"/>
                  </a:lnTo>
                  <a:lnTo>
                    <a:pt x="41" y="360"/>
                  </a:lnTo>
                  <a:lnTo>
                    <a:pt x="15" y="378"/>
                  </a:lnTo>
                  <a:lnTo>
                    <a:pt x="15" y="404"/>
                  </a:lnTo>
                  <a:lnTo>
                    <a:pt x="59" y="422"/>
                  </a:lnTo>
                  <a:lnTo>
                    <a:pt x="59" y="439"/>
                  </a:lnTo>
                  <a:lnTo>
                    <a:pt x="94" y="439"/>
                  </a:lnTo>
                  <a:lnTo>
                    <a:pt x="103" y="422"/>
                  </a:lnTo>
                  <a:lnTo>
                    <a:pt x="146" y="422"/>
                  </a:lnTo>
                  <a:lnTo>
                    <a:pt x="190" y="413"/>
                  </a:lnTo>
                  <a:lnTo>
                    <a:pt x="287" y="369"/>
                  </a:lnTo>
                  <a:lnTo>
                    <a:pt x="305" y="369"/>
                  </a:lnTo>
                  <a:lnTo>
                    <a:pt x="305" y="351"/>
                  </a:lnTo>
                  <a:lnTo>
                    <a:pt x="287" y="351"/>
                  </a:lnTo>
                  <a:lnTo>
                    <a:pt x="270" y="334"/>
                  </a:lnTo>
                  <a:lnTo>
                    <a:pt x="243" y="334"/>
                  </a:lnTo>
                  <a:lnTo>
                    <a:pt x="234" y="325"/>
                  </a:lnTo>
                  <a:lnTo>
                    <a:pt x="234" y="290"/>
                  </a:lnTo>
                  <a:lnTo>
                    <a:pt x="234" y="255"/>
                  </a:lnTo>
                  <a:lnTo>
                    <a:pt x="261" y="220"/>
                  </a:lnTo>
                  <a:lnTo>
                    <a:pt x="261" y="211"/>
                  </a:lnTo>
                  <a:lnTo>
                    <a:pt x="217" y="184"/>
                  </a:lnTo>
                  <a:lnTo>
                    <a:pt x="217" y="158"/>
                  </a:lnTo>
                  <a:lnTo>
                    <a:pt x="261" y="105"/>
                  </a:lnTo>
                  <a:lnTo>
                    <a:pt x="234" y="88"/>
                  </a:lnTo>
                  <a:lnTo>
                    <a:pt x="217" y="88"/>
                  </a:lnTo>
                  <a:lnTo>
                    <a:pt x="173" y="88"/>
                  </a:lnTo>
                  <a:lnTo>
                    <a:pt x="173" y="79"/>
                  </a:lnTo>
                  <a:lnTo>
                    <a:pt x="173" y="52"/>
                  </a:lnTo>
                  <a:lnTo>
                    <a:pt x="182" y="52"/>
                  </a:lnTo>
                  <a:lnTo>
                    <a:pt x="182" y="44"/>
                  </a:lnTo>
                  <a:lnTo>
                    <a:pt x="182" y="9"/>
                  </a:lnTo>
                  <a:lnTo>
                    <a:pt x="173" y="0"/>
                  </a:lnTo>
                  <a:lnTo>
                    <a:pt x="146" y="17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2" name="Freeform 430"/>
            <p:cNvSpPr>
              <a:spLocks/>
            </p:cNvSpPr>
            <p:nvPr/>
          </p:nvSpPr>
          <p:spPr bwMode="auto">
            <a:xfrm>
              <a:off x="3240" y="3081"/>
              <a:ext cx="129" cy="67"/>
            </a:xfrm>
            <a:custGeom>
              <a:avLst/>
              <a:gdLst>
                <a:gd name="T0" fmla="*/ 187 w 118"/>
                <a:gd name="T1" fmla="*/ 0 h 70"/>
                <a:gd name="T2" fmla="*/ 94 w 118"/>
                <a:gd name="T3" fmla="*/ 0 h 70"/>
                <a:gd name="T4" fmla="*/ 21 w 118"/>
                <a:gd name="T5" fmla="*/ 0 h 70"/>
                <a:gd name="T6" fmla="*/ 0 w 118"/>
                <a:gd name="T7" fmla="*/ 0 h 70"/>
                <a:gd name="T8" fmla="*/ 21 w 118"/>
                <a:gd name="T9" fmla="*/ 11 h 70"/>
                <a:gd name="T10" fmla="*/ 21 w 118"/>
                <a:gd name="T11" fmla="*/ 24 h 70"/>
                <a:gd name="T12" fmla="*/ 73 w 118"/>
                <a:gd name="T13" fmla="*/ 30 h 70"/>
                <a:gd name="T14" fmla="*/ 127 w 118"/>
                <a:gd name="T15" fmla="*/ 43 h 70"/>
                <a:gd name="T16" fmla="*/ 234 w 118"/>
                <a:gd name="T17" fmla="*/ 28 h 70"/>
                <a:gd name="T18" fmla="*/ 234 w 118"/>
                <a:gd name="T19" fmla="*/ 24 h 70"/>
                <a:gd name="T20" fmla="*/ 312 w 118"/>
                <a:gd name="T21" fmla="*/ 23 h 70"/>
                <a:gd name="T22" fmla="*/ 257 w 118"/>
                <a:gd name="T23" fmla="*/ 0 h 70"/>
                <a:gd name="T24" fmla="*/ 234 w 118"/>
                <a:gd name="T25" fmla="*/ 0 h 70"/>
                <a:gd name="T26" fmla="*/ 187 w 118"/>
                <a:gd name="T27" fmla="*/ 0 h 7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8" h="70">
                  <a:moveTo>
                    <a:pt x="70" y="0"/>
                  </a:moveTo>
                  <a:lnTo>
                    <a:pt x="35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8" y="17"/>
                  </a:lnTo>
                  <a:lnTo>
                    <a:pt x="8" y="35"/>
                  </a:lnTo>
                  <a:lnTo>
                    <a:pt x="27" y="48"/>
                  </a:lnTo>
                  <a:lnTo>
                    <a:pt x="48" y="69"/>
                  </a:lnTo>
                  <a:lnTo>
                    <a:pt x="87" y="44"/>
                  </a:lnTo>
                  <a:lnTo>
                    <a:pt x="87" y="35"/>
                  </a:lnTo>
                  <a:lnTo>
                    <a:pt x="117" y="34"/>
                  </a:lnTo>
                  <a:lnTo>
                    <a:pt x="96" y="0"/>
                  </a:lnTo>
                  <a:lnTo>
                    <a:pt x="87" y="0"/>
                  </a:lnTo>
                  <a:lnTo>
                    <a:pt x="7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3" name="Freeform 431"/>
            <p:cNvSpPr>
              <a:spLocks/>
            </p:cNvSpPr>
            <p:nvPr/>
          </p:nvSpPr>
          <p:spPr bwMode="auto">
            <a:xfrm>
              <a:off x="3107" y="3203"/>
              <a:ext cx="124" cy="79"/>
            </a:xfrm>
            <a:custGeom>
              <a:avLst/>
              <a:gdLst>
                <a:gd name="T0" fmla="*/ 203 w 115"/>
                <a:gd name="T1" fmla="*/ 73 h 79"/>
                <a:gd name="T2" fmla="*/ 261 w 115"/>
                <a:gd name="T3" fmla="*/ 65 h 79"/>
                <a:gd name="T4" fmla="*/ 261 w 115"/>
                <a:gd name="T5" fmla="*/ 51 h 79"/>
                <a:gd name="T6" fmla="*/ 253 w 115"/>
                <a:gd name="T7" fmla="*/ 21 h 79"/>
                <a:gd name="T8" fmla="*/ 167 w 115"/>
                <a:gd name="T9" fmla="*/ 4 h 79"/>
                <a:gd name="T10" fmla="*/ 151 w 115"/>
                <a:gd name="T11" fmla="*/ 4 h 79"/>
                <a:gd name="T12" fmla="*/ 130 w 115"/>
                <a:gd name="T13" fmla="*/ 0 h 79"/>
                <a:gd name="T14" fmla="*/ 55 w 115"/>
                <a:gd name="T15" fmla="*/ 4 h 79"/>
                <a:gd name="T16" fmla="*/ 32 w 115"/>
                <a:gd name="T17" fmla="*/ 16 h 79"/>
                <a:gd name="T18" fmla="*/ 20 w 115"/>
                <a:gd name="T19" fmla="*/ 25 h 79"/>
                <a:gd name="T20" fmla="*/ 20 w 115"/>
                <a:gd name="T21" fmla="*/ 29 h 79"/>
                <a:gd name="T22" fmla="*/ 0 w 115"/>
                <a:gd name="T23" fmla="*/ 51 h 79"/>
                <a:gd name="T24" fmla="*/ 20 w 115"/>
                <a:gd name="T25" fmla="*/ 55 h 79"/>
                <a:gd name="T26" fmla="*/ 64 w 115"/>
                <a:gd name="T27" fmla="*/ 78 h 79"/>
                <a:gd name="T28" fmla="*/ 203 w 115"/>
                <a:gd name="T29" fmla="*/ 73 h 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15" h="79">
                  <a:moveTo>
                    <a:pt x="88" y="73"/>
                  </a:moveTo>
                  <a:lnTo>
                    <a:pt x="114" y="65"/>
                  </a:lnTo>
                  <a:lnTo>
                    <a:pt x="114" y="51"/>
                  </a:lnTo>
                  <a:lnTo>
                    <a:pt x="109" y="21"/>
                  </a:lnTo>
                  <a:lnTo>
                    <a:pt x="73" y="4"/>
                  </a:lnTo>
                  <a:lnTo>
                    <a:pt x="66" y="4"/>
                  </a:lnTo>
                  <a:lnTo>
                    <a:pt x="57" y="0"/>
                  </a:lnTo>
                  <a:lnTo>
                    <a:pt x="24" y="4"/>
                  </a:lnTo>
                  <a:lnTo>
                    <a:pt x="15" y="16"/>
                  </a:lnTo>
                  <a:lnTo>
                    <a:pt x="9" y="25"/>
                  </a:lnTo>
                  <a:lnTo>
                    <a:pt x="9" y="29"/>
                  </a:lnTo>
                  <a:lnTo>
                    <a:pt x="0" y="51"/>
                  </a:lnTo>
                  <a:lnTo>
                    <a:pt x="9" y="55"/>
                  </a:lnTo>
                  <a:lnTo>
                    <a:pt x="28" y="78"/>
                  </a:lnTo>
                  <a:lnTo>
                    <a:pt x="88" y="73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4" name="Freeform 432"/>
            <p:cNvSpPr>
              <a:spLocks/>
            </p:cNvSpPr>
            <p:nvPr/>
          </p:nvSpPr>
          <p:spPr bwMode="auto">
            <a:xfrm>
              <a:off x="3204" y="3219"/>
              <a:ext cx="768" cy="448"/>
            </a:xfrm>
            <a:custGeom>
              <a:avLst/>
              <a:gdLst>
                <a:gd name="T0" fmla="*/ 1510 w 651"/>
                <a:gd name="T1" fmla="*/ 33 h 458"/>
                <a:gd name="T2" fmla="*/ 1078 w 651"/>
                <a:gd name="T3" fmla="*/ 58 h 458"/>
                <a:gd name="T4" fmla="*/ 541 w 651"/>
                <a:gd name="T5" fmla="*/ 75 h 458"/>
                <a:gd name="T6" fmla="*/ 212 w 651"/>
                <a:gd name="T7" fmla="*/ 92 h 458"/>
                <a:gd name="T8" fmla="*/ 0 w 651"/>
                <a:gd name="T9" fmla="*/ 104 h 458"/>
                <a:gd name="T10" fmla="*/ 0 w 651"/>
                <a:gd name="T11" fmla="*/ 116 h 458"/>
                <a:gd name="T12" fmla="*/ 435 w 651"/>
                <a:gd name="T13" fmla="*/ 194 h 458"/>
                <a:gd name="T14" fmla="*/ 212 w 651"/>
                <a:gd name="T15" fmla="*/ 248 h 458"/>
                <a:gd name="T16" fmla="*/ 47 w 651"/>
                <a:gd name="T17" fmla="*/ 270 h 458"/>
                <a:gd name="T18" fmla="*/ 269 w 651"/>
                <a:gd name="T19" fmla="*/ 276 h 458"/>
                <a:gd name="T20" fmla="*/ 541 w 651"/>
                <a:gd name="T21" fmla="*/ 304 h 458"/>
                <a:gd name="T22" fmla="*/ 696 w 651"/>
                <a:gd name="T23" fmla="*/ 311 h 458"/>
                <a:gd name="T24" fmla="*/ 969 w 651"/>
                <a:gd name="T25" fmla="*/ 317 h 458"/>
                <a:gd name="T26" fmla="*/ 1400 w 651"/>
                <a:gd name="T27" fmla="*/ 345 h 458"/>
                <a:gd name="T28" fmla="*/ 1781 w 651"/>
                <a:gd name="T29" fmla="*/ 358 h 458"/>
                <a:gd name="T30" fmla="*/ 2267 w 651"/>
                <a:gd name="T31" fmla="*/ 331 h 458"/>
                <a:gd name="T32" fmla="*/ 2378 w 651"/>
                <a:gd name="T33" fmla="*/ 331 h 458"/>
                <a:gd name="T34" fmla="*/ 2647 w 651"/>
                <a:gd name="T35" fmla="*/ 317 h 458"/>
                <a:gd name="T36" fmla="*/ 2814 w 651"/>
                <a:gd name="T37" fmla="*/ 304 h 458"/>
                <a:gd name="T38" fmla="*/ 3323 w 651"/>
                <a:gd name="T39" fmla="*/ 305 h 458"/>
                <a:gd name="T40" fmla="*/ 3133 w 651"/>
                <a:gd name="T41" fmla="*/ 270 h 458"/>
                <a:gd name="T42" fmla="*/ 3462 w 651"/>
                <a:gd name="T43" fmla="*/ 276 h 458"/>
                <a:gd name="T44" fmla="*/ 3629 w 651"/>
                <a:gd name="T45" fmla="*/ 276 h 458"/>
                <a:gd name="T46" fmla="*/ 3462 w 651"/>
                <a:gd name="T47" fmla="*/ 311 h 458"/>
                <a:gd name="T48" fmla="*/ 3629 w 651"/>
                <a:gd name="T49" fmla="*/ 311 h 458"/>
                <a:gd name="T50" fmla="*/ 3840 w 651"/>
                <a:gd name="T51" fmla="*/ 304 h 458"/>
                <a:gd name="T52" fmla="*/ 4006 w 651"/>
                <a:gd name="T53" fmla="*/ 311 h 458"/>
                <a:gd name="T54" fmla="*/ 3900 w 651"/>
                <a:gd name="T55" fmla="*/ 235 h 458"/>
                <a:gd name="T56" fmla="*/ 3900 w 651"/>
                <a:gd name="T57" fmla="*/ 186 h 458"/>
                <a:gd name="T58" fmla="*/ 3133 w 651"/>
                <a:gd name="T59" fmla="*/ 166 h 458"/>
                <a:gd name="T60" fmla="*/ 2814 w 651"/>
                <a:gd name="T61" fmla="*/ 110 h 458"/>
                <a:gd name="T62" fmla="*/ 2647 w 651"/>
                <a:gd name="T63" fmla="*/ 116 h 458"/>
                <a:gd name="T64" fmla="*/ 2378 w 651"/>
                <a:gd name="T65" fmla="*/ 104 h 458"/>
                <a:gd name="T66" fmla="*/ 2492 w 651"/>
                <a:gd name="T67" fmla="*/ 67 h 458"/>
                <a:gd name="T68" fmla="*/ 2059 w 651"/>
                <a:gd name="T69" fmla="*/ 42 h 458"/>
                <a:gd name="T70" fmla="*/ 1840 w 651"/>
                <a:gd name="T71" fmla="*/ 24 h 458"/>
                <a:gd name="T72" fmla="*/ 1781 w 651"/>
                <a:gd name="T73" fmla="*/ 0 h 458"/>
                <a:gd name="T74" fmla="*/ 1573 w 651"/>
                <a:gd name="T75" fmla="*/ 0 h 458"/>
                <a:gd name="T76" fmla="*/ 1510 w 651"/>
                <a:gd name="T77" fmla="*/ 22 h 4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51" h="458">
                  <a:moveTo>
                    <a:pt x="246" y="26"/>
                  </a:moveTo>
                  <a:lnTo>
                    <a:pt x="246" y="44"/>
                  </a:lnTo>
                  <a:lnTo>
                    <a:pt x="229" y="35"/>
                  </a:lnTo>
                  <a:lnTo>
                    <a:pt x="175" y="71"/>
                  </a:lnTo>
                  <a:lnTo>
                    <a:pt x="114" y="88"/>
                  </a:lnTo>
                  <a:lnTo>
                    <a:pt x="87" y="97"/>
                  </a:lnTo>
                  <a:lnTo>
                    <a:pt x="44" y="97"/>
                  </a:lnTo>
                  <a:lnTo>
                    <a:pt x="35" y="114"/>
                  </a:lnTo>
                  <a:lnTo>
                    <a:pt x="0" y="114"/>
                  </a:lnTo>
                  <a:lnTo>
                    <a:pt x="0" y="132"/>
                  </a:lnTo>
                  <a:lnTo>
                    <a:pt x="0" y="141"/>
                  </a:lnTo>
                  <a:lnTo>
                    <a:pt x="0" y="149"/>
                  </a:lnTo>
                  <a:lnTo>
                    <a:pt x="0" y="193"/>
                  </a:lnTo>
                  <a:lnTo>
                    <a:pt x="70" y="246"/>
                  </a:lnTo>
                  <a:lnTo>
                    <a:pt x="70" y="281"/>
                  </a:lnTo>
                  <a:lnTo>
                    <a:pt x="35" y="317"/>
                  </a:lnTo>
                  <a:lnTo>
                    <a:pt x="35" y="325"/>
                  </a:lnTo>
                  <a:lnTo>
                    <a:pt x="8" y="343"/>
                  </a:lnTo>
                  <a:lnTo>
                    <a:pt x="35" y="352"/>
                  </a:lnTo>
                  <a:lnTo>
                    <a:pt x="44" y="352"/>
                  </a:lnTo>
                  <a:lnTo>
                    <a:pt x="52" y="387"/>
                  </a:lnTo>
                  <a:lnTo>
                    <a:pt x="87" y="387"/>
                  </a:lnTo>
                  <a:lnTo>
                    <a:pt x="96" y="396"/>
                  </a:lnTo>
                  <a:lnTo>
                    <a:pt x="114" y="396"/>
                  </a:lnTo>
                  <a:lnTo>
                    <a:pt x="123" y="404"/>
                  </a:lnTo>
                  <a:lnTo>
                    <a:pt x="158" y="404"/>
                  </a:lnTo>
                  <a:lnTo>
                    <a:pt x="202" y="440"/>
                  </a:lnTo>
                  <a:lnTo>
                    <a:pt x="228" y="440"/>
                  </a:lnTo>
                  <a:lnTo>
                    <a:pt x="255" y="448"/>
                  </a:lnTo>
                  <a:lnTo>
                    <a:pt x="290" y="457"/>
                  </a:lnTo>
                  <a:lnTo>
                    <a:pt x="298" y="457"/>
                  </a:lnTo>
                  <a:lnTo>
                    <a:pt x="369" y="422"/>
                  </a:lnTo>
                  <a:lnTo>
                    <a:pt x="378" y="422"/>
                  </a:lnTo>
                  <a:lnTo>
                    <a:pt x="386" y="422"/>
                  </a:lnTo>
                  <a:lnTo>
                    <a:pt x="422" y="422"/>
                  </a:lnTo>
                  <a:lnTo>
                    <a:pt x="430" y="404"/>
                  </a:lnTo>
                  <a:lnTo>
                    <a:pt x="448" y="387"/>
                  </a:lnTo>
                  <a:lnTo>
                    <a:pt x="457" y="387"/>
                  </a:lnTo>
                  <a:lnTo>
                    <a:pt x="465" y="387"/>
                  </a:lnTo>
                  <a:lnTo>
                    <a:pt x="540" y="388"/>
                  </a:lnTo>
                  <a:lnTo>
                    <a:pt x="509" y="352"/>
                  </a:lnTo>
                  <a:lnTo>
                    <a:pt x="509" y="343"/>
                  </a:lnTo>
                  <a:lnTo>
                    <a:pt x="545" y="343"/>
                  </a:lnTo>
                  <a:lnTo>
                    <a:pt x="562" y="352"/>
                  </a:lnTo>
                  <a:lnTo>
                    <a:pt x="580" y="352"/>
                  </a:lnTo>
                  <a:lnTo>
                    <a:pt x="589" y="352"/>
                  </a:lnTo>
                  <a:lnTo>
                    <a:pt x="580" y="387"/>
                  </a:lnTo>
                  <a:lnTo>
                    <a:pt x="562" y="396"/>
                  </a:lnTo>
                  <a:lnTo>
                    <a:pt x="580" y="396"/>
                  </a:lnTo>
                  <a:lnTo>
                    <a:pt x="589" y="396"/>
                  </a:lnTo>
                  <a:lnTo>
                    <a:pt x="589" y="387"/>
                  </a:lnTo>
                  <a:lnTo>
                    <a:pt x="624" y="387"/>
                  </a:lnTo>
                  <a:lnTo>
                    <a:pt x="633" y="396"/>
                  </a:lnTo>
                  <a:lnTo>
                    <a:pt x="650" y="396"/>
                  </a:lnTo>
                  <a:lnTo>
                    <a:pt x="650" y="317"/>
                  </a:lnTo>
                  <a:lnTo>
                    <a:pt x="633" y="299"/>
                  </a:lnTo>
                  <a:lnTo>
                    <a:pt x="633" y="255"/>
                  </a:lnTo>
                  <a:lnTo>
                    <a:pt x="633" y="237"/>
                  </a:lnTo>
                  <a:lnTo>
                    <a:pt x="562" y="229"/>
                  </a:lnTo>
                  <a:lnTo>
                    <a:pt x="509" y="211"/>
                  </a:lnTo>
                  <a:lnTo>
                    <a:pt x="465" y="167"/>
                  </a:lnTo>
                  <a:lnTo>
                    <a:pt x="457" y="141"/>
                  </a:lnTo>
                  <a:lnTo>
                    <a:pt x="448" y="141"/>
                  </a:lnTo>
                  <a:lnTo>
                    <a:pt x="430" y="149"/>
                  </a:lnTo>
                  <a:lnTo>
                    <a:pt x="404" y="149"/>
                  </a:lnTo>
                  <a:lnTo>
                    <a:pt x="386" y="132"/>
                  </a:lnTo>
                  <a:lnTo>
                    <a:pt x="404" y="114"/>
                  </a:lnTo>
                  <a:lnTo>
                    <a:pt x="404" y="88"/>
                  </a:lnTo>
                  <a:lnTo>
                    <a:pt x="386" y="79"/>
                  </a:lnTo>
                  <a:lnTo>
                    <a:pt x="334" y="53"/>
                  </a:lnTo>
                  <a:lnTo>
                    <a:pt x="316" y="44"/>
                  </a:lnTo>
                  <a:lnTo>
                    <a:pt x="298" y="35"/>
                  </a:lnTo>
                  <a:lnTo>
                    <a:pt x="290" y="26"/>
                  </a:lnTo>
                  <a:lnTo>
                    <a:pt x="290" y="0"/>
                  </a:lnTo>
                  <a:lnTo>
                    <a:pt x="263" y="0"/>
                  </a:lnTo>
                  <a:lnTo>
                    <a:pt x="255" y="0"/>
                  </a:lnTo>
                  <a:lnTo>
                    <a:pt x="255" y="26"/>
                  </a:lnTo>
                  <a:lnTo>
                    <a:pt x="246" y="26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5" name="Freeform 433"/>
            <p:cNvSpPr>
              <a:spLocks/>
            </p:cNvSpPr>
            <p:nvPr/>
          </p:nvSpPr>
          <p:spPr bwMode="auto">
            <a:xfrm>
              <a:off x="4104" y="2936"/>
              <a:ext cx="536" cy="473"/>
            </a:xfrm>
            <a:custGeom>
              <a:avLst/>
              <a:gdLst>
                <a:gd name="T0" fmla="*/ 683 w 493"/>
                <a:gd name="T1" fmla="*/ 367 h 485"/>
                <a:gd name="T2" fmla="*/ 1212 w 493"/>
                <a:gd name="T3" fmla="*/ 354 h 485"/>
                <a:gd name="T4" fmla="*/ 1235 w 493"/>
                <a:gd name="T5" fmla="*/ 268 h 485"/>
                <a:gd name="T6" fmla="*/ 1212 w 493"/>
                <a:gd name="T7" fmla="*/ 187 h 485"/>
                <a:gd name="T8" fmla="*/ 1189 w 493"/>
                <a:gd name="T9" fmla="*/ 161 h 485"/>
                <a:gd name="T10" fmla="*/ 1189 w 493"/>
                <a:gd name="T11" fmla="*/ 121 h 485"/>
                <a:gd name="T12" fmla="*/ 925 w 493"/>
                <a:gd name="T13" fmla="*/ 33 h 485"/>
                <a:gd name="T14" fmla="*/ 814 w 493"/>
                <a:gd name="T15" fmla="*/ 33 h 485"/>
                <a:gd name="T16" fmla="*/ 770 w 493"/>
                <a:gd name="T17" fmla="*/ 25 h 485"/>
                <a:gd name="T18" fmla="*/ 770 w 493"/>
                <a:gd name="T19" fmla="*/ 18 h 485"/>
                <a:gd name="T20" fmla="*/ 724 w 493"/>
                <a:gd name="T21" fmla="*/ 0 h 485"/>
                <a:gd name="T22" fmla="*/ 724 w 493"/>
                <a:gd name="T23" fmla="*/ 25 h 485"/>
                <a:gd name="T24" fmla="*/ 707 w 493"/>
                <a:gd name="T25" fmla="*/ 82 h 485"/>
                <a:gd name="T26" fmla="*/ 613 w 493"/>
                <a:gd name="T27" fmla="*/ 99 h 485"/>
                <a:gd name="T28" fmla="*/ 613 w 493"/>
                <a:gd name="T29" fmla="*/ 121 h 485"/>
                <a:gd name="T30" fmla="*/ 598 w 493"/>
                <a:gd name="T31" fmla="*/ 140 h 485"/>
                <a:gd name="T32" fmla="*/ 598 w 493"/>
                <a:gd name="T33" fmla="*/ 161 h 485"/>
                <a:gd name="T34" fmla="*/ 525 w 493"/>
                <a:gd name="T35" fmla="*/ 173 h 485"/>
                <a:gd name="T36" fmla="*/ 460 w 493"/>
                <a:gd name="T37" fmla="*/ 203 h 485"/>
                <a:gd name="T38" fmla="*/ 396 w 493"/>
                <a:gd name="T39" fmla="*/ 215 h 485"/>
                <a:gd name="T40" fmla="*/ 286 w 493"/>
                <a:gd name="T41" fmla="*/ 214 h 485"/>
                <a:gd name="T42" fmla="*/ 372 w 493"/>
                <a:gd name="T43" fmla="*/ 220 h 485"/>
                <a:gd name="T44" fmla="*/ 396 w 493"/>
                <a:gd name="T45" fmla="*/ 216 h 485"/>
                <a:gd name="T46" fmla="*/ 419 w 493"/>
                <a:gd name="T47" fmla="*/ 207 h 485"/>
                <a:gd name="T48" fmla="*/ 460 w 493"/>
                <a:gd name="T49" fmla="*/ 207 h 485"/>
                <a:gd name="T50" fmla="*/ 529 w 493"/>
                <a:gd name="T51" fmla="*/ 187 h 485"/>
                <a:gd name="T52" fmla="*/ 574 w 493"/>
                <a:gd name="T53" fmla="*/ 187 h 485"/>
                <a:gd name="T54" fmla="*/ 574 w 493"/>
                <a:gd name="T55" fmla="*/ 207 h 485"/>
                <a:gd name="T56" fmla="*/ 529 w 493"/>
                <a:gd name="T57" fmla="*/ 214 h 485"/>
                <a:gd name="T58" fmla="*/ 529 w 493"/>
                <a:gd name="T59" fmla="*/ 220 h 485"/>
                <a:gd name="T60" fmla="*/ 574 w 493"/>
                <a:gd name="T61" fmla="*/ 220 h 485"/>
                <a:gd name="T62" fmla="*/ 574 w 493"/>
                <a:gd name="T63" fmla="*/ 227 h 485"/>
                <a:gd name="T64" fmla="*/ 529 w 493"/>
                <a:gd name="T65" fmla="*/ 227 h 485"/>
                <a:gd name="T66" fmla="*/ 486 w 493"/>
                <a:gd name="T67" fmla="*/ 241 h 485"/>
                <a:gd name="T68" fmla="*/ 419 w 493"/>
                <a:gd name="T69" fmla="*/ 268 h 485"/>
                <a:gd name="T70" fmla="*/ 419 w 493"/>
                <a:gd name="T71" fmla="*/ 275 h 485"/>
                <a:gd name="T72" fmla="*/ 365 w 493"/>
                <a:gd name="T73" fmla="*/ 281 h 485"/>
                <a:gd name="T74" fmla="*/ 298 w 493"/>
                <a:gd name="T75" fmla="*/ 274 h 485"/>
                <a:gd name="T76" fmla="*/ 266 w 493"/>
                <a:gd name="T77" fmla="*/ 282 h 485"/>
                <a:gd name="T78" fmla="*/ 250 w 493"/>
                <a:gd name="T79" fmla="*/ 261 h 485"/>
                <a:gd name="T80" fmla="*/ 152 w 493"/>
                <a:gd name="T81" fmla="*/ 241 h 485"/>
                <a:gd name="T82" fmla="*/ 87 w 493"/>
                <a:gd name="T83" fmla="*/ 227 h 485"/>
                <a:gd name="T84" fmla="*/ 0 w 493"/>
                <a:gd name="T85" fmla="*/ 241 h 485"/>
                <a:gd name="T86" fmla="*/ 64 w 493"/>
                <a:gd name="T87" fmla="*/ 268 h 485"/>
                <a:gd name="T88" fmla="*/ 108 w 493"/>
                <a:gd name="T89" fmla="*/ 288 h 485"/>
                <a:gd name="T90" fmla="*/ 202 w 493"/>
                <a:gd name="T91" fmla="*/ 288 h 485"/>
                <a:gd name="T92" fmla="*/ 202 w 493"/>
                <a:gd name="T93" fmla="*/ 300 h 485"/>
                <a:gd name="T94" fmla="*/ 286 w 493"/>
                <a:gd name="T95" fmla="*/ 334 h 485"/>
                <a:gd name="T96" fmla="*/ 397 w 493"/>
                <a:gd name="T97" fmla="*/ 327 h 485"/>
                <a:gd name="T98" fmla="*/ 372 w 493"/>
                <a:gd name="T99" fmla="*/ 307 h 485"/>
                <a:gd name="T100" fmla="*/ 399 w 493"/>
                <a:gd name="T101" fmla="*/ 304 h 485"/>
                <a:gd name="T102" fmla="*/ 460 w 493"/>
                <a:gd name="T103" fmla="*/ 300 h 485"/>
                <a:gd name="T104" fmla="*/ 529 w 493"/>
                <a:gd name="T105" fmla="*/ 334 h 485"/>
                <a:gd name="T106" fmla="*/ 598 w 493"/>
                <a:gd name="T107" fmla="*/ 334 h 485"/>
                <a:gd name="T108" fmla="*/ 683 w 493"/>
                <a:gd name="T109" fmla="*/ 367 h 48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93" h="485">
                  <a:moveTo>
                    <a:pt x="272" y="484"/>
                  </a:moveTo>
                  <a:lnTo>
                    <a:pt x="483" y="466"/>
                  </a:lnTo>
                  <a:lnTo>
                    <a:pt x="492" y="352"/>
                  </a:lnTo>
                  <a:lnTo>
                    <a:pt x="483" y="247"/>
                  </a:lnTo>
                  <a:lnTo>
                    <a:pt x="474" y="211"/>
                  </a:lnTo>
                  <a:lnTo>
                    <a:pt x="474" y="159"/>
                  </a:lnTo>
                  <a:lnTo>
                    <a:pt x="369" y="44"/>
                  </a:lnTo>
                  <a:lnTo>
                    <a:pt x="325" y="44"/>
                  </a:lnTo>
                  <a:lnTo>
                    <a:pt x="307" y="36"/>
                  </a:lnTo>
                  <a:lnTo>
                    <a:pt x="307" y="18"/>
                  </a:lnTo>
                  <a:lnTo>
                    <a:pt x="290" y="0"/>
                  </a:lnTo>
                  <a:lnTo>
                    <a:pt x="290" y="36"/>
                  </a:lnTo>
                  <a:lnTo>
                    <a:pt x="281" y="106"/>
                  </a:lnTo>
                  <a:lnTo>
                    <a:pt x="246" y="132"/>
                  </a:lnTo>
                  <a:lnTo>
                    <a:pt x="246" y="159"/>
                  </a:lnTo>
                  <a:lnTo>
                    <a:pt x="237" y="185"/>
                  </a:lnTo>
                  <a:lnTo>
                    <a:pt x="237" y="211"/>
                  </a:lnTo>
                  <a:lnTo>
                    <a:pt x="209" y="227"/>
                  </a:lnTo>
                  <a:lnTo>
                    <a:pt x="184" y="267"/>
                  </a:lnTo>
                  <a:lnTo>
                    <a:pt x="157" y="284"/>
                  </a:lnTo>
                  <a:lnTo>
                    <a:pt x="114" y="282"/>
                  </a:lnTo>
                  <a:lnTo>
                    <a:pt x="149" y="290"/>
                  </a:lnTo>
                  <a:lnTo>
                    <a:pt x="157" y="285"/>
                  </a:lnTo>
                  <a:lnTo>
                    <a:pt x="167" y="273"/>
                  </a:lnTo>
                  <a:lnTo>
                    <a:pt x="184" y="273"/>
                  </a:lnTo>
                  <a:lnTo>
                    <a:pt x="211" y="247"/>
                  </a:lnTo>
                  <a:lnTo>
                    <a:pt x="228" y="247"/>
                  </a:lnTo>
                  <a:lnTo>
                    <a:pt x="228" y="273"/>
                  </a:lnTo>
                  <a:lnTo>
                    <a:pt x="211" y="282"/>
                  </a:lnTo>
                  <a:lnTo>
                    <a:pt x="211" y="290"/>
                  </a:lnTo>
                  <a:lnTo>
                    <a:pt x="228" y="290"/>
                  </a:lnTo>
                  <a:lnTo>
                    <a:pt x="228" y="299"/>
                  </a:lnTo>
                  <a:lnTo>
                    <a:pt x="211" y="299"/>
                  </a:lnTo>
                  <a:lnTo>
                    <a:pt x="193" y="317"/>
                  </a:lnTo>
                  <a:lnTo>
                    <a:pt x="167" y="352"/>
                  </a:lnTo>
                  <a:lnTo>
                    <a:pt x="167" y="361"/>
                  </a:lnTo>
                  <a:lnTo>
                    <a:pt x="145" y="369"/>
                  </a:lnTo>
                  <a:lnTo>
                    <a:pt x="120" y="360"/>
                  </a:lnTo>
                  <a:lnTo>
                    <a:pt x="106" y="371"/>
                  </a:lnTo>
                  <a:lnTo>
                    <a:pt x="100" y="344"/>
                  </a:lnTo>
                  <a:lnTo>
                    <a:pt x="61" y="317"/>
                  </a:lnTo>
                  <a:lnTo>
                    <a:pt x="35" y="299"/>
                  </a:lnTo>
                  <a:lnTo>
                    <a:pt x="0" y="317"/>
                  </a:lnTo>
                  <a:lnTo>
                    <a:pt x="26" y="352"/>
                  </a:lnTo>
                  <a:lnTo>
                    <a:pt x="43" y="378"/>
                  </a:lnTo>
                  <a:lnTo>
                    <a:pt x="79" y="378"/>
                  </a:lnTo>
                  <a:lnTo>
                    <a:pt x="79" y="396"/>
                  </a:lnTo>
                  <a:lnTo>
                    <a:pt x="114" y="440"/>
                  </a:lnTo>
                  <a:lnTo>
                    <a:pt x="158" y="431"/>
                  </a:lnTo>
                  <a:lnTo>
                    <a:pt x="149" y="405"/>
                  </a:lnTo>
                  <a:lnTo>
                    <a:pt x="160" y="401"/>
                  </a:lnTo>
                  <a:lnTo>
                    <a:pt x="184" y="396"/>
                  </a:lnTo>
                  <a:lnTo>
                    <a:pt x="211" y="440"/>
                  </a:lnTo>
                  <a:lnTo>
                    <a:pt x="237" y="440"/>
                  </a:lnTo>
                  <a:lnTo>
                    <a:pt x="272" y="484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6" name="Freeform 434"/>
            <p:cNvSpPr>
              <a:spLocks/>
            </p:cNvSpPr>
            <p:nvPr/>
          </p:nvSpPr>
          <p:spPr bwMode="auto">
            <a:xfrm>
              <a:off x="3887" y="3196"/>
              <a:ext cx="554" cy="295"/>
            </a:xfrm>
            <a:custGeom>
              <a:avLst/>
              <a:gdLst>
                <a:gd name="T0" fmla="*/ 0 w 458"/>
                <a:gd name="T1" fmla="*/ 553 h 247"/>
                <a:gd name="T2" fmla="*/ 73 w 458"/>
                <a:gd name="T3" fmla="*/ 871 h 247"/>
                <a:gd name="T4" fmla="*/ 421 w 458"/>
                <a:gd name="T5" fmla="*/ 1424 h 247"/>
                <a:gd name="T6" fmla="*/ 706 w 458"/>
                <a:gd name="T7" fmla="*/ 1242 h 247"/>
                <a:gd name="T8" fmla="*/ 789 w 458"/>
                <a:gd name="T9" fmla="*/ 1242 h 247"/>
                <a:gd name="T10" fmla="*/ 789 w 458"/>
                <a:gd name="T11" fmla="*/ 1050 h 247"/>
                <a:gd name="T12" fmla="*/ 927 w 458"/>
                <a:gd name="T13" fmla="*/ 871 h 247"/>
                <a:gd name="T14" fmla="*/ 1145 w 458"/>
                <a:gd name="T15" fmla="*/ 871 h 247"/>
                <a:gd name="T16" fmla="*/ 1208 w 458"/>
                <a:gd name="T17" fmla="*/ 1050 h 247"/>
                <a:gd name="T18" fmla="*/ 1208 w 458"/>
                <a:gd name="T19" fmla="*/ 1175 h 247"/>
                <a:gd name="T20" fmla="*/ 1356 w 458"/>
                <a:gd name="T21" fmla="*/ 1299 h 247"/>
                <a:gd name="T22" fmla="*/ 1430 w 458"/>
                <a:gd name="T23" fmla="*/ 1424 h 247"/>
                <a:gd name="T24" fmla="*/ 1504 w 458"/>
                <a:gd name="T25" fmla="*/ 1603 h 247"/>
                <a:gd name="T26" fmla="*/ 1708 w 458"/>
                <a:gd name="T27" fmla="*/ 1734 h 247"/>
                <a:gd name="T28" fmla="*/ 1851 w 458"/>
                <a:gd name="T29" fmla="*/ 1734 h 247"/>
                <a:gd name="T30" fmla="*/ 1851 w 458"/>
                <a:gd name="T31" fmla="*/ 1603 h 247"/>
                <a:gd name="T32" fmla="*/ 1708 w 458"/>
                <a:gd name="T33" fmla="*/ 1424 h 247"/>
                <a:gd name="T34" fmla="*/ 1708 w 458"/>
                <a:gd name="T35" fmla="*/ 1299 h 247"/>
                <a:gd name="T36" fmla="*/ 1851 w 458"/>
                <a:gd name="T37" fmla="*/ 1175 h 247"/>
                <a:gd name="T38" fmla="*/ 1991 w 458"/>
                <a:gd name="T39" fmla="*/ 1050 h 247"/>
                <a:gd name="T40" fmla="*/ 2320 w 458"/>
                <a:gd name="T41" fmla="*/ 1151 h 247"/>
                <a:gd name="T42" fmla="*/ 2320 w 458"/>
                <a:gd name="T43" fmla="*/ 1151 h 247"/>
                <a:gd name="T44" fmla="*/ 2780 w 458"/>
                <a:gd name="T45" fmla="*/ 1242 h 247"/>
                <a:gd name="T46" fmla="*/ 2780 w 458"/>
                <a:gd name="T47" fmla="*/ 1299 h 247"/>
                <a:gd name="T48" fmla="*/ 2989 w 458"/>
                <a:gd name="T49" fmla="*/ 1603 h 247"/>
                <a:gd name="T50" fmla="*/ 3210 w 458"/>
                <a:gd name="T51" fmla="*/ 1603 h 247"/>
                <a:gd name="T52" fmla="*/ 3352 w 458"/>
                <a:gd name="T53" fmla="*/ 1734 h 247"/>
                <a:gd name="T54" fmla="*/ 3352 w 458"/>
                <a:gd name="T55" fmla="*/ 1603 h 247"/>
                <a:gd name="T56" fmla="*/ 3495 w 458"/>
                <a:gd name="T57" fmla="*/ 1424 h 247"/>
                <a:gd name="T58" fmla="*/ 3707 w 458"/>
                <a:gd name="T59" fmla="*/ 1242 h 247"/>
                <a:gd name="T60" fmla="*/ 3707 w 458"/>
                <a:gd name="T61" fmla="*/ 1175 h 247"/>
                <a:gd name="T62" fmla="*/ 3495 w 458"/>
                <a:gd name="T63" fmla="*/ 1050 h 247"/>
                <a:gd name="T64" fmla="*/ 3420 w 458"/>
                <a:gd name="T65" fmla="*/ 871 h 247"/>
                <a:gd name="T66" fmla="*/ 3210 w 458"/>
                <a:gd name="T67" fmla="*/ 803 h 247"/>
                <a:gd name="T68" fmla="*/ 2989 w 458"/>
                <a:gd name="T69" fmla="*/ 553 h 247"/>
                <a:gd name="T70" fmla="*/ 2856 w 458"/>
                <a:gd name="T71" fmla="*/ 603 h 247"/>
                <a:gd name="T72" fmla="*/ 2780 w 458"/>
                <a:gd name="T73" fmla="*/ 616 h 247"/>
                <a:gd name="T74" fmla="*/ 2780 w 458"/>
                <a:gd name="T75" fmla="*/ 803 h 247"/>
                <a:gd name="T76" fmla="*/ 2708 w 458"/>
                <a:gd name="T77" fmla="*/ 803 h 247"/>
                <a:gd name="T78" fmla="*/ 2320 w 458"/>
                <a:gd name="T79" fmla="*/ 809 h 247"/>
                <a:gd name="T80" fmla="*/ 2358 w 458"/>
                <a:gd name="T81" fmla="*/ 803 h 247"/>
                <a:gd name="T82" fmla="*/ 2137 w 458"/>
                <a:gd name="T83" fmla="*/ 553 h 247"/>
                <a:gd name="T84" fmla="*/ 2083 w 458"/>
                <a:gd name="T85" fmla="*/ 447 h 247"/>
                <a:gd name="T86" fmla="*/ 1991 w 458"/>
                <a:gd name="T87" fmla="*/ 429 h 247"/>
                <a:gd name="T88" fmla="*/ 1851 w 458"/>
                <a:gd name="T89" fmla="*/ 429 h 247"/>
                <a:gd name="T90" fmla="*/ 1784 w 458"/>
                <a:gd name="T91" fmla="*/ 313 h 247"/>
                <a:gd name="T92" fmla="*/ 1708 w 458"/>
                <a:gd name="T93" fmla="*/ 251 h 247"/>
                <a:gd name="T94" fmla="*/ 1708 w 458"/>
                <a:gd name="T95" fmla="*/ 0 h 247"/>
                <a:gd name="T96" fmla="*/ 1430 w 458"/>
                <a:gd name="T97" fmla="*/ 0 h 247"/>
                <a:gd name="T98" fmla="*/ 1356 w 458"/>
                <a:gd name="T99" fmla="*/ 251 h 247"/>
                <a:gd name="T100" fmla="*/ 1145 w 458"/>
                <a:gd name="T101" fmla="*/ 429 h 247"/>
                <a:gd name="T102" fmla="*/ 641 w 458"/>
                <a:gd name="T103" fmla="*/ 429 h 247"/>
                <a:gd name="T104" fmla="*/ 421 w 458"/>
                <a:gd name="T105" fmla="*/ 429 h 247"/>
                <a:gd name="T106" fmla="*/ 285 w 458"/>
                <a:gd name="T107" fmla="*/ 429 h 247"/>
                <a:gd name="T108" fmla="*/ 151 w 458"/>
                <a:gd name="T109" fmla="*/ 429 h 247"/>
                <a:gd name="T110" fmla="*/ 73 w 458"/>
                <a:gd name="T111" fmla="*/ 429 h 247"/>
                <a:gd name="T112" fmla="*/ 73 w 458"/>
                <a:gd name="T113" fmla="*/ 492 h 247"/>
                <a:gd name="T114" fmla="*/ 0 w 458"/>
                <a:gd name="T115" fmla="*/ 553 h 2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58" h="247">
                  <a:moveTo>
                    <a:pt x="0" y="79"/>
                  </a:moveTo>
                  <a:lnTo>
                    <a:pt x="9" y="123"/>
                  </a:lnTo>
                  <a:lnTo>
                    <a:pt x="53" y="202"/>
                  </a:lnTo>
                  <a:lnTo>
                    <a:pt x="88" y="176"/>
                  </a:lnTo>
                  <a:lnTo>
                    <a:pt x="97" y="176"/>
                  </a:lnTo>
                  <a:lnTo>
                    <a:pt x="97" y="149"/>
                  </a:lnTo>
                  <a:lnTo>
                    <a:pt x="114" y="123"/>
                  </a:lnTo>
                  <a:lnTo>
                    <a:pt x="141" y="123"/>
                  </a:lnTo>
                  <a:lnTo>
                    <a:pt x="149" y="149"/>
                  </a:lnTo>
                  <a:lnTo>
                    <a:pt x="149" y="167"/>
                  </a:lnTo>
                  <a:lnTo>
                    <a:pt x="167" y="184"/>
                  </a:lnTo>
                  <a:lnTo>
                    <a:pt x="176" y="202"/>
                  </a:lnTo>
                  <a:lnTo>
                    <a:pt x="185" y="228"/>
                  </a:lnTo>
                  <a:lnTo>
                    <a:pt x="211" y="246"/>
                  </a:lnTo>
                  <a:lnTo>
                    <a:pt x="228" y="246"/>
                  </a:lnTo>
                  <a:lnTo>
                    <a:pt x="228" y="228"/>
                  </a:lnTo>
                  <a:lnTo>
                    <a:pt x="211" y="202"/>
                  </a:lnTo>
                  <a:lnTo>
                    <a:pt x="211" y="184"/>
                  </a:lnTo>
                  <a:lnTo>
                    <a:pt x="228" y="167"/>
                  </a:lnTo>
                  <a:lnTo>
                    <a:pt x="246" y="149"/>
                  </a:lnTo>
                  <a:lnTo>
                    <a:pt x="286" y="163"/>
                  </a:lnTo>
                  <a:lnTo>
                    <a:pt x="343" y="176"/>
                  </a:lnTo>
                  <a:lnTo>
                    <a:pt x="343" y="184"/>
                  </a:lnTo>
                  <a:lnTo>
                    <a:pt x="369" y="228"/>
                  </a:lnTo>
                  <a:lnTo>
                    <a:pt x="396" y="228"/>
                  </a:lnTo>
                  <a:lnTo>
                    <a:pt x="413" y="246"/>
                  </a:lnTo>
                  <a:lnTo>
                    <a:pt x="413" y="228"/>
                  </a:lnTo>
                  <a:lnTo>
                    <a:pt x="431" y="202"/>
                  </a:lnTo>
                  <a:lnTo>
                    <a:pt x="457" y="176"/>
                  </a:lnTo>
                  <a:lnTo>
                    <a:pt x="457" y="167"/>
                  </a:lnTo>
                  <a:lnTo>
                    <a:pt x="431" y="149"/>
                  </a:lnTo>
                  <a:lnTo>
                    <a:pt x="422" y="123"/>
                  </a:lnTo>
                  <a:lnTo>
                    <a:pt x="396" y="114"/>
                  </a:lnTo>
                  <a:lnTo>
                    <a:pt x="369" y="79"/>
                  </a:lnTo>
                  <a:lnTo>
                    <a:pt x="352" y="85"/>
                  </a:lnTo>
                  <a:lnTo>
                    <a:pt x="343" y="88"/>
                  </a:lnTo>
                  <a:lnTo>
                    <a:pt x="343" y="114"/>
                  </a:lnTo>
                  <a:lnTo>
                    <a:pt x="334" y="114"/>
                  </a:lnTo>
                  <a:lnTo>
                    <a:pt x="286" y="115"/>
                  </a:lnTo>
                  <a:lnTo>
                    <a:pt x="290" y="114"/>
                  </a:lnTo>
                  <a:lnTo>
                    <a:pt x="264" y="79"/>
                  </a:lnTo>
                  <a:lnTo>
                    <a:pt x="257" y="63"/>
                  </a:lnTo>
                  <a:lnTo>
                    <a:pt x="246" y="61"/>
                  </a:lnTo>
                  <a:lnTo>
                    <a:pt x="228" y="61"/>
                  </a:lnTo>
                  <a:lnTo>
                    <a:pt x="220" y="44"/>
                  </a:lnTo>
                  <a:lnTo>
                    <a:pt x="211" y="35"/>
                  </a:lnTo>
                  <a:lnTo>
                    <a:pt x="211" y="0"/>
                  </a:lnTo>
                  <a:lnTo>
                    <a:pt x="176" y="0"/>
                  </a:lnTo>
                  <a:lnTo>
                    <a:pt x="167" y="35"/>
                  </a:lnTo>
                  <a:lnTo>
                    <a:pt x="141" y="61"/>
                  </a:lnTo>
                  <a:lnTo>
                    <a:pt x="79" y="61"/>
                  </a:lnTo>
                  <a:lnTo>
                    <a:pt x="53" y="61"/>
                  </a:lnTo>
                  <a:lnTo>
                    <a:pt x="35" y="61"/>
                  </a:lnTo>
                  <a:lnTo>
                    <a:pt x="18" y="61"/>
                  </a:lnTo>
                  <a:lnTo>
                    <a:pt x="9" y="61"/>
                  </a:lnTo>
                  <a:lnTo>
                    <a:pt x="9" y="70"/>
                  </a:lnTo>
                  <a:lnTo>
                    <a:pt x="0" y="79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7" name="Freeform 435"/>
            <p:cNvSpPr>
              <a:spLocks/>
            </p:cNvSpPr>
            <p:nvPr/>
          </p:nvSpPr>
          <p:spPr bwMode="auto">
            <a:xfrm>
              <a:off x="4422" y="2805"/>
              <a:ext cx="442" cy="285"/>
            </a:xfrm>
            <a:custGeom>
              <a:avLst/>
              <a:gdLst>
                <a:gd name="T0" fmla="*/ 481 w 405"/>
                <a:gd name="T1" fmla="*/ 223 h 292"/>
                <a:gd name="T2" fmla="*/ 205 w 405"/>
                <a:gd name="T3" fmla="*/ 135 h 292"/>
                <a:gd name="T4" fmla="*/ 89 w 405"/>
                <a:gd name="T5" fmla="*/ 135 h 292"/>
                <a:gd name="T6" fmla="*/ 45 w 405"/>
                <a:gd name="T7" fmla="*/ 129 h 292"/>
                <a:gd name="T8" fmla="*/ 45 w 405"/>
                <a:gd name="T9" fmla="*/ 116 h 292"/>
                <a:gd name="T10" fmla="*/ 0 w 405"/>
                <a:gd name="T11" fmla="*/ 100 h 292"/>
                <a:gd name="T12" fmla="*/ 0 w 405"/>
                <a:gd name="T13" fmla="*/ 83 h 292"/>
                <a:gd name="T14" fmla="*/ 68 w 405"/>
                <a:gd name="T15" fmla="*/ 55 h 292"/>
                <a:gd name="T16" fmla="*/ 205 w 405"/>
                <a:gd name="T17" fmla="*/ 42 h 292"/>
                <a:gd name="T18" fmla="*/ 322 w 405"/>
                <a:gd name="T19" fmla="*/ 42 h 292"/>
                <a:gd name="T20" fmla="*/ 368 w 405"/>
                <a:gd name="T21" fmla="*/ 25 h 292"/>
                <a:gd name="T22" fmla="*/ 481 w 405"/>
                <a:gd name="T23" fmla="*/ 25 h 292"/>
                <a:gd name="T24" fmla="*/ 527 w 405"/>
                <a:gd name="T25" fmla="*/ 18 h 292"/>
                <a:gd name="T26" fmla="*/ 597 w 405"/>
                <a:gd name="T27" fmla="*/ 18 h 292"/>
                <a:gd name="T28" fmla="*/ 712 w 405"/>
                <a:gd name="T29" fmla="*/ 0 h 292"/>
                <a:gd name="T30" fmla="*/ 917 w 405"/>
                <a:gd name="T31" fmla="*/ 0 h 292"/>
                <a:gd name="T32" fmla="*/ 943 w 405"/>
                <a:gd name="T33" fmla="*/ 9 h 292"/>
                <a:gd name="T34" fmla="*/ 1034 w 405"/>
                <a:gd name="T35" fmla="*/ 9 h 292"/>
                <a:gd name="T36" fmla="*/ 1055 w 405"/>
                <a:gd name="T37" fmla="*/ 18 h 292"/>
                <a:gd name="T38" fmla="*/ 1055 w 405"/>
                <a:gd name="T39" fmla="*/ 25 h 292"/>
                <a:gd name="T40" fmla="*/ 1034 w 405"/>
                <a:gd name="T41" fmla="*/ 42 h 292"/>
                <a:gd name="T42" fmla="*/ 1010 w 405"/>
                <a:gd name="T43" fmla="*/ 55 h 292"/>
                <a:gd name="T44" fmla="*/ 1010 w 405"/>
                <a:gd name="T45" fmla="*/ 100 h 292"/>
                <a:gd name="T46" fmla="*/ 943 w 405"/>
                <a:gd name="T47" fmla="*/ 116 h 292"/>
                <a:gd name="T48" fmla="*/ 850 w 405"/>
                <a:gd name="T49" fmla="*/ 155 h 292"/>
                <a:gd name="T50" fmla="*/ 827 w 405"/>
                <a:gd name="T51" fmla="*/ 155 h 292"/>
                <a:gd name="T52" fmla="*/ 481 w 405"/>
                <a:gd name="T53" fmla="*/ 223 h 29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405" h="292">
                  <a:moveTo>
                    <a:pt x="184" y="291"/>
                  </a:moveTo>
                  <a:lnTo>
                    <a:pt x="79" y="176"/>
                  </a:lnTo>
                  <a:lnTo>
                    <a:pt x="35" y="176"/>
                  </a:lnTo>
                  <a:lnTo>
                    <a:pt x="17" y="168"/>
                  </a:lnTo>
                  <a:lnTo>
                    <a:pt x="17" y="150"/>
                  </a:lnTo>
                  <a:lnTo>
                    <a:pt x="0" y="132"/>
                  </a:lnTo>
                  <a:lnTo>
                    <a:pt x="0" y="106"/>
                  </a:lnTo>
                  <a:lnTo>
                    <a:pt x="26" y="71"/>
                  </a:lnTo>
                  <a:lnTo>
                    <a:pt x="79" y="53"/>
                  </a:lnTo>
                  <a:lnTo>
                    <a:pt x="123" y="53"/>
                  </a:lnTo>
                  <a:lnTo>
                    <a:pt x="140" y="36"/>
                  </a:lnTo>
                  <a:lnTo>
                    <a:pt x="184" y="36"/>
                  </a:lnTo>
                  <a:lnTo>
                    <a:pt x="202" y="18"/>
                  </a:lnTo>
                  <a:lnTo>
                    <a:pt x="228" y="18"/>
                  </a:lnTo>
                  <a:lnTo>
                    <a:pt x="272" y="0"/>
                  </a:lnTo>
                  <a:lnTo>
                    <a:pt x="351" y="0"/>
                  </a:lnTo>
                  <a:lnTo>
                    <a:pt x="360" y="9"/>
                  </a:lnTo>
                  <a:lnTo>
                    <a:pt x="395" y="9"/>
                  </a:lnTo>
                  <a:lnTo>
                    <a:pt x="404" y="18"/>
                  </a:lnTo>
                  <a:lnTo>
                    <a:pt x="404" y="36"/>
                  </a:lnTo>
                  <a:lnTo>
                    <a:pt x="395" y="53"/>
                  </a:lnTo>
                  <a:lnTo>
                    <a:pt x="386" y="71"/>
                  </a:lnTo>
                  <a:lnTo>
                    <a:pt x="386" y="132"/>
                  </a:lnTo>
                  <a:lnTo>
                    <a:pt x="360" y="150"/>
                  </a:lnTo>
                  <a:lnTo>
                    <a:pt x="325" y="203"/>
                  </a:lnTo>
                  <a:lnTo>
                    <a:pt x="316" y="203"/>
                  </a:lnTo>
                  <a:lnTo>
                    <a:pt x="184" y="291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8" name="Freeform 436"/>
            <p:cNvSpPr>
              <a:spLocks/>
            </p:cNvSpPr>
            <p:nvPr/>
          </p:nvSpPr>
          <p:spPr bwMode="auto">
            <a:xfrm>
              <a:off x="3126" y="3117"/>
              <a:ext cx="86" cy="116"/>
            </a:xfrm>
            <a:custGeom>
              <a:avLst/>
              <a:gdLst>
                <a:gd name="T0" fmla="*/ 0 w 79"/>
                <a:gd name="T1" fmla="*/ 0 h 120"/>
                <a:gd name="T2" fmla="*/ 23 w 79"/>
                <a:gd name="T3" fmla="*/ 15 h 120"/>
                <a:gd name="T4" fmla="*/ 5 w 79"/>
                <a:gd name="T5" fmla="*/ 15 h 120"/>
                <a:gd name="T6" fmla="*/ 0 w 79"/>
                <a:gd name="T7" fmla="*/ 15 h 120"/>
                <a:gd name="T8" fmla="*/ 3 w 79"/>
                <a:gd name="T9" fmla="*/ 21 h 120"/>
                <a:gd name="T10" fmla="*/ 2 w 79"/>
                <a:gd name="T11" fmla="*/ 28 h 120"/>
                <a:gd name="T12" fmla="*/ 0 w 79"/>
                <a:gd name="T13" fmla="*/ 35 h 120"/>
                <a:gd name="T14" fmla="*/ 2 w 79"/>
                <a:gd name="T15" fmla="*/ 39 h 120"/>
                <a:gd name="T16" fmla="*/ 3 w 79"/>
                <a:gd name="T17" fmla="*/ 43 h 120"/>
                <a:gd name="T18" fmla="*/ 3 w 79"/>
                <a:gd name="T19" fmla="*/ 50 h 120"/>
                <a:gd name="T20" fmla="*/ 17 w 79"/>
                <a:gd name="T21" fmla="*/ 49 h 120"/>
                <a:gd name="T22" fmla="*/ 17 w 79"/>
                <a:gd name="T23" fmla="*/ 54 h 120"/>
                <a:gd name="T24" fmla="*/ 21 w 79"/>
                <a:gd name="T25" fmla="*/ 58 h 120"/>
                <a:gd name="T26" fmla="*/ 21 w 79"/>
                <a:gd name="T27" fmla="*/ 62 h 120"/>
                <a:gd name="T28" fmla="*/ 29 w 79"/>
                <a:gd name="T29" fmla="*/ 65 h 120"/>
                <a:gd name="T30" fmla="*/ 50 w 79"/>
                <a:gd name="T31" fmla="*/ 62 h 120"/>
                <a:gd name="T32" fmla="*/ 38 w 79"/>
                <a:gd name="T33" fmla="*/ 63 h 120"/>
                <a:gd name="T34" fmla="*/ 106 w 79"/>
                <a:gd name="T35" fmla="*/ 70 h 120"/>
                <a:gd name="T36" fmla="*/ 75 w 79"/>
                <a:gd name="T37" fmla="*/ 68 h 120"/>
                <a:gd name="T38" fmla="*/ 106 w 79"/>
                <a:gd name="T39" fmla="*/ 68 h 120"/>
                <a:gd name="T40" fmla="*/ 143 w 79"/>
                <a:gd name="T41" fmla="*/ 73 h 120"/>
                <a:gd name="T42" fmla="*/ 121 w 79"/>
                <a:gd name="T43" fmla="*/ 71 h 120"/>
                <a:gd name="T44" fmla="*/ 144 w 79"/>
                <a:gd name="T45" fmla="*/ 73 h 120"/>
                <a:gd name="T46" fmla="*/ 179 w 79"/>
                <a:gd name="T47" fmla="*/ 74 h 120"/>
                <a:gd name="T48" fmla="*/ 151 w 79"/>
                <a:gd name="T49" fmla="*/ 78 h 120"/>
                <a:gd name="T50" fmla="*/ 175 w 79"/>
                <a:gd name="T51" fmla="*/ 81 h 120"/>
                <a:gd name="T52" fmla="*/ 191 w 79"/>
                <a:gd name="T53" fmla="*/ 82 h 120"/>
                <a:gd name="T54" fmla="*/ 201 w 79"/>
                <a:gd name="T55" fmla="*/ 78 h 120"/>
                <a:gd name="T56" fmla="*/ 201 w 79"/>
                <a:gd name="T57" fmla="*/ 74 h 120"/>
                <a:gd name="T58" fmla="*/ 201 w 79"/>
                <a:gd name="T59" fmla="*/ 71 h 120"/>
                <a:gd name="T60" fmla="*/ 195 w 79"/>
                <a:gd name="T61" fmla="*/ 67 h 120"/>
                <a:gd name="T62" fmla="*/ 191 w 79"/>
                <a:gd name="T63" fmla="*/ 63 h 120"/>
                <a:gd name="T64" fmla="*/ 191 w 79"/>
                <a:gd name="T65" fmla="*/ 59 h 120"/>
                <a:gd name="T66" fmla="*/ 189 w 79"/>
                <a:gd name="T67" fmla="*/ 55 h 120"/>
                <a:gd name="T68" fmla="*/ 185 w 79"/>
                <a:gd name="T69" fmla="*/ 50 h 120"/>
                <a:gd name="T70" fmla="*/ 175 w 79"/>
                <a:gd name="T71" fmla="*/ 44 h 120"/>
                <a:gd name="T72" fmla="*/ 174 w 79"/>
                <a:gd name="T73" fmla="*/ 41 h 120"/>
                <a:gd name="T74" fmla="*/ 161 w 79"/>
                <a:gd name="T75" fmla="*/ 39 h 120"/>
                <a:gd name="T76" fmla="*/ 151 w 79"/>
                <a:gd name="T77" fmla="*/ 37 h 120"/>
                <a:gd name="T78" fmla="*/ 143 w 79"/>
                <a:gd name="T79" fmla="*/ 34 h 120"/>
                <a:gd name="T80" fmla="*/ 137 w 79"/>
                <a:gd name="T81" fmla="*/ 28 h 120"/>
                <a:gd name="T82" fmla="*/ 136 w 79"/>
                <a:gd name="T83" fmla="*/ 22 h 120"/>
                <a:gd name="T84" fmla="*/ 149 w 79"/>
                <a:gd name="T85" fmla="*/ 16 h 120"/>
                <a:gd name="T86" fmla="*/ 143 w 79"/>
                <a:gd name="T87" fmla="*/ 15 h 120"/>
                <a:gd name="T88" fmla="*/ 144 w 79"/>
                <a:gd name="T89" fmla="*/ 15 h 120"/>
                <a:gd name="T90" fmla="*/ 144 w 79"/>
                <a:gd name="T91" fmla="*/ 5 h 120"/>
                <a:gd name="T92" fmla="*/ 90 w 79"/>
                <a:gd name="T93" fmla="*/ 11 h 120"/>
                <a:gd name="T94" fmla="*/ 76 w 79"/>
                <a:gd name="T95" fmla="*/ 11 h 120"/>
                <a:gd name="T96" fmla="*/ 59 w 79"/>
                <a:gd name="T97" fmla="*/ 12 h 120"/>
                <a:gd name="T98" fmla="*/ 46 w 79"/>
                <a:gd name="T99" fmla="*/ 12 h 120"/>
                <a:gd name="T100" fmla="*/ 29 w 79"/>
                <a:gd name="T101" fmla="*/ 14 h 12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79" h="120">
                  <a:moveTo>
                    <a:pt x="0" y="0"/>
                  </a:moveTo>
                  <a:lnTo>
                    <a:pt x="9" y="18"/>
                  </a:lnTo>
                  <a:lnTo>
                    <a:pt x="5" y="17"/>
                  </a:lnTo>
                  <a:lnTo>
                    <a:pt x="0" y="23"/>
                  </a:lnTo>
                  <a:lnTo>
                    <a:pt x="3" y="32"/>
                  </a:lnTo>
                  <a:lnTo>
                    <a:pt x="2" y="39"/>
                  </a:lnTo>
                  <a:lnTo>
                    <a:pt x="0" y="48"/>
                  </a:lnTo>
                  <a:lnTo>
                    <a:pt x="2" y="56"/>
                  </a:lnTo>
                  <a:lnTo>
                    <a:pt x="3" y="63"/>
                  </a:lnTo>
                  <a:lnTo>
                    <a:pt x="3" y="72"/>
                  </a:lnTo>
                  <a:lnTo>
                    <a:pt x="6" y="71"/>
                  </a:lnTo>
                  <a:lnTo>
                    <a:pt x="6" y="77"/>
                  </a:lnTo>
                  <a:lnTo>
                    <a:pt x="8" y="83"/>
                  </a:lnTo>
                  <a:lnTo>
                    <a:pt x="8" y="89"/>
                  </a:lnTo>
                  <a:lnTo>
                    <a:pt x="12" y="93"/>
                  </a:lnTo>
                  <a:lnTo>
                    <a:pt x="20" y="89"/>
                  </a:lnTo>
                  <a:lnTo>
                    <a:pt x="15" y="90"/>
                  </a:lnTo>
                  <a:lnTo>
                    <a:pt x="41" y="101"/>
                  </a:lnTo>
                  <a:lnTo>
                    <a:pt x="29" y="98"/>
                  </a:lnTo>
                  <a:lnTo>
                    <a:pt x="41" y="98"/>
                  </a:lnTo>
                  <a:lnTo>
                    <a:pt x="56" y="107"/>
                  </a:lnTo>
                  <a:lnTo>
                    <a:pt x="48" y="102"/>
                  </a:lnTo>
                  <a:lnTo>
                    <a:pt x="57" y="105"/>
                  </a:lnTo>
                  <a:lnTo>
                    <a:pt x="71" y="108"/>
                  </a:lnTo>
                  <a:lnTo>
                    <a:pt x="60" y="113"/>
                  </a:lnTo>
                  <a:lnTo>
                    <a:pt x="69" y="117"/>
                  </a:lnTo>
                  <a:lnTo>
                    <a:pt x="75" y="119"/>
                  </a:lnTo>
                  <a:lnTo>
                    <a:pt x="78" y="114"/>
                  </a:lnTo>
                  <a:lnTo>
                    <a:pt x="78" y="108"/>
                  </a:lnTo>
                  <a:lnTo>
                    <a:pt x="78" y="102"/>
                  </a:lnTo>
                  <a:lnTo>
                    <a:pt x="77" y="96"/>
                  </a:lnTo>
                  <a:lnTo>
                    <a:pt x="75" y="90"/>
                  </a:lnTo>
                  <a:lnTo>
                    <a:pt x="75" y="84"/>
                  </a:lnTo>
                  <a:lnTo>
                    <a:pt x="74" y="78"/>
                  </a:lnTo>
                  <a:lnTo>
                    <a:pt x="72" y="72"/>
                  </a:lnTo>
                  <a:lnTo>
                    <a:pt x="69" y="66"/>
                  </a:lnTo>
                  <a:lnTo>
                    <a:pt x="68" y="60"/>
                  </a:lnTo>
                  <a:lnTo>
                    <a:pt x="63" y="56"/>
                  </a:lnTo>
                  <a:lnTo>
                    <a:pt x="60" y="51"/>
                  </a:lnTo>
                  <a:lnTo>
                    <a:pt x="56" y="45"/>
                  </a:lnTo>
                  <a:lnTo>
                    <a:pt x="54" y="39"/>
                  </a:lnTo>
                  <a:lnTo>
                    <a:pt x="53" y="33"/>
                  </a:lnTo>
                  <a:lnTo>
                    <a:pt x="59" y="27"/>
                  </a:lnTo>
                  <a:lnTo>
                    <a:pt x="56" y="23"/>
                  </a:lnTo>
                  <a:lnTo>
                    <a:pt x="57" y="17"/>
                  </a:lnTo>
                  <a:lnTo>
                    <a:pt x="57" y="5"/>
                  </a:lnTo>
                  <a:lnTo>
                    <a:pt x="36" y="11"/>
                  </a:lnTo>
                  <a:lnTo>
                    <a:pt x="30" y="11"/>
                  </a:lnTo>
                  <a:lnTo>
                    <a:pt x="24" y="12"/>
                  </a:lnTo>
                  <a:lnTo>
                    <a:pt x="18" y="12"/>
                  </a:lnTo>
                  <a:lnTo>
                    <a:pt x="12" y="14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89" name="Freeform 437"/>
            <p:cNvSpPr>
              <a:spLocks/>
            </p:cNvSpPr>
            <p:nvPr/>
          </p:nvSpPr>
          <p:spPr bwMode="auto">
            <a:xfrm>
              <a:off x="3412" y="3115"/>
              <a:ext cx="564" cy="342"/>
            </a:xfrm>
            <a:custGeom>
              <a:avLst/>
              <a:gdLst>
                <a:gd name="T0" fmla="*/ 344 w 520"/>
                <a:gd name="T1" fmla="*/ 0 h 352"/>
                <a:gd name="T2" fmla="*/ 497 w 520"/>
                <a:gd name="T3" fmla="*/ 41 h 352"/>
                <a:gd name="T4" fmla="*/ 604 w 520"/>
                <a:gd name="T5" fmla="*/ 57 h 352"/>
                <a:gd name="T6" fmla="*/ 690 w 520"/>
                <a:gd name="T7" fmla="*/ 83 h 352"/>
                <a:gd name="T8" fmla="*/ 709 w 520"/>
                <a:gd name="T9" fmla="*/ 57 h 352"/>
                <a:gd name="T10" fmla="*/ 816 w 520"/>
                <a:gd name="T11" fmla="*/ 83 h 352"/>
                <a:gd name="T12" fmla="*/ 903 w 520"/>
                <a:gd name="T13" fmla="*/ 109 h 352"/>
                <a:gd name="T14" fmla="*/ 987 w 520"/>
                <a:gd name="T15" fmla="*/ 116 h 352"/>
                <a:gd name="T16" fmla="*/ 1074 w 520"/>
                <a:gd name="T17" fmla="*/ 116 h 352"/>
                <a:gd name="T18" fmla="*/ 1098 w 520"/>
                <a:gd name="T19" fmla="*/ 147 h 352"/>
                <a:gd name="T20" fmla="*/ 1270 w 520"/>
                <a:gd name="T21" fmla="*/ 204 h 352"/>
                <a:gd name="T22" fmla="*/ 1270 w 520"/>
                <a:gd name="T23" fmla="*/ 250 h 352"/>
                <a:gd name="T24" fmla="*/ 1206 w 520"/>
                <a:gd name="T25" fmla="*/ 256 h 352"/>
                <a:gd name="T26" fmla="*/ 1098 w 520"/>
                <a:gd name="T27" fmla="*/ 256 h 352"/>
                <a:gd name="T28" fmla="*/ 903 w 520"/>
                <a:gd name="T29" fmla="*/ 250 h 352"/>
                <a:gd name="T30" fmla="*/ 796 w 520"/>
                <a:gd name="T31" fmla="*/ 237 h 352"/>
                <a:gd name="T32" fmla="*/ 709 w 520"/>
                <a:gd name="T33" fmla="*/ 192 h 352"/>
                <a:gd name="T34" fmla="*/ 690 w 520"/>
                <a:gd name="T35" fmla="*/ 186 h 352"/>
                <a:gd name="T36" fmla="*/ 667 w 520"/>
                <a:gd name="T37" fmla="*/ 186 h 352"/>
                <a:gd name="T38" fmla="*/ 623 w 520"/>
                <a:gd name="T39" fmla="*/ 192 h 352"/>
                <a:gd name="T40" fmla="*/ 560 w 520"/>
                <a:gd name="T41" fmla="*/ 192 h 352"/>
                <a:gd name="T42" fmla="*/ 516 w 520"/>
                <a:gd name="T43" fmla="*/ 179 h 352"/>
                <a:gd name="T44" fmla="*/ 560 w 520"/>
                <a:gd name="T45" fmla="*/ 167 h 352"/>
                <a:gd name="T46" fmla="*/ 560 w 520"/>
                <a:gd name="T47" fmla="*/ 147 h 352"/>
                <a:gd name="T48" fmla="*/ 516 w 520"/>
                <a:gd name="T49" fmla="*/ 142 h 352"/>
                <a:gd name="T50" fmla="*/ 389 w 520"/>
                <a:gd name="T51" fmla="*/ 121 h 352"/>
                <a:gd name="T52" fmla="*/ 368 w 520"/>
                <a:gd name="T53" fmla="*/ 121 h 352"/>
                <a:gd name="T54" fmla="*/ 297 w 520"/>
                <a:gd name="T55" fmla="*/ 109 h 352"/>
                <a:gd name="T56" fmla="*/ 284 w 520"/>
                <a:gd name="T57" fmla="*/ 102 h 352"/>
                <a:gd name="T58" fmla="*/ 284 w 520"/>
                <a:gd name="T59" fmla="*/ 83 h 352"/>
                <a:gd name="T60" fmla="*/ 213 w 520"/>
                <a:gd name="T61" fmla="*/ 83 h 352"/>
                <a:gd name="T62" fmla="*/ 195 w 520"/>
                <a:gd name="T63" fmla="*/ 83 h 352"/>
                <a:gd name="T64" fmla="*/ 195 w 520"/>
                <a:gd name="T65" fmla="*/ 102 h 352"/>
                <a:gd name="T66" fmla="*/ 129 w 520"/>
                <a:gd name="T67" fmla="*/ 102 h 352"/>
                <a:gd name="T68" fmla="*/ 88 w 520"/>
                <a:gd name="T69" fmla="*/ 90 h 352"/>
                <a:gd name="T70" fmla="*/ 22 w 520"/>
                <a:gd name="T71" fmla="*/ 90 h 352"/>
                <a:gd name="T72" fmla="*/ 0 w 520"/>
                <a:gd name="T73" fmla="*/ 90 h 352"/>
                <a:gd name="T74" fmla="*/ 249 w 520"/>
                <a:gd name="T75" fmla="*/ 39 h 352"/>
                <a:gd name="T76" fmla="*/ 138 w 520"/>
                <a:gd name="T77" fmla="*/ 57 h 352"/>
                <a:gd name="T78" fmla="*/ 131 w 520"/>
                <a:gd name="T79" fmla="*/ 72 h 352"/>
                <a:gd name="T80" fmla="*/ 131 w 520"/>
                <a:gd name="T81" fmla="*/ 72 h 352"/>
                <a:gd name="T82" fmla="*/ 249 w 520"/>
                <a:gd name="T83" fmla="*/ 39 h 352"/>
                <a:gd name="T84" fmla="*/ 344 w 520"/>
                <a:gd name="T85" fmla="*/ 0 h 3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20" h="352">
                  <a:moveTo>
                    <a:pt x="141" y="0"/>
                  </a:moveTo>
                  <a:lnTo>
                    <a:pt x="203" y="52"/>
                  </a:lnTo>
                  <a:lnTo>
                    <a:pt x="247" y="79"/>
                  </a:lnTo>
                  <a:lnTo>
                    <a:pt x="282" y="114"/>
                  </a:lnTo>
                  <a:lnTo>
                    <a:pt x="290" y="79"/>
                  </a:lnTo>
                  <a:lnTo>
                    <a:pt x="334" y="114"/>
                  </a:lnTo>
                  <a:lnTo>
                    <a:pt x="370" y="149"/>
                  </a:lnTo>
                  <a:lnTo>
                    <a:pt x="405" y="158"/>
                  </a:lnTo>
                  <a:lnTo>
                    <a:pt x="440" y="158"/>
                  </a:lnTo>
                  <a:lnTo>
                    <a:pt x="449" y="202"/>
                  </a:lnTo>
                  <a:lnTo>
                    <a:pt x="519" y="281"/>
                  </a:lnTo>
                  <a:lnTo>
                    <a:pt x="519" y="343"/>
                  </a:lnTo>
                  <a:lnTo>
                    <a:pt x="493" y="351"/>
                  </a:lnTo>
                  <a:lnTo>
                    <a:pt x="449" y="351"/>
                  </a:lnTo>
                  <a:lnTo>
                    <a:pt x="370" y="343"/>
                  </a:lnTo>
                  <a:lnTo>
                    <a:pt x="326" y="325"/>
                  </a:lnTo>
                  <a:lnTo>
                    <a:pt x="290" y="263"/>
                  </a:lnTo>
                  <a:lnTo>
                    <a:pt x="282" y="255"/>
                  </a:lnTo>
                  <a:lnTo>
                    <a:pt x="273" y="255"/>
                  </a:lnTo>
                  <a:lnTo>
                    <a:pt x="255" y="263"/>
                  </a:lnTo>
                  <a:lnTo>
                    <a:pt x="229" y="263"/>
                  </a:lnTo>
                  <a:lnTo>
                    <a:pt x="211" y="246"/>
                  </a:lnTo>
                  <a:lnTo>
                    <a:pt x="229" y="228"/>
                  </a:lnTo>
                  <a:lnTo>
                    <a:pt x="229" y="202"/>
                  </a:lnTo>
                  <a:lnTo>
                    <a:pt x="211" y="193"/>
                  </a:lnTo>
                  <a:lnTo>
                    <a:pt x="159" y="167"/>
                  </a:lnTo>
                  <a:lnTo>
                    <a:pt x="150" y="167"/>
                  </a:lnTo>
                  <a:lnTo>
                    <a:pt x="123" y="149"/>
                  </a:lnTo>
                  <a:lnTo>
                    <a:pt x="115" y="140"/>
                  </a:lnTo>
                  <a:lnTo>
                    <a:pt x="115" y="114"/>
                  </a:lnTo>
                  <a:lnTo>
                    <a:pt x="88" y="114"/>
                  </a:lnTo>
                  <a:lnTo>
                    <a:pt x="80" y="114"/>
                  </a:lnTo>
                  <a:lnTo>
                    <a:pt x="80" y="140"/>
                  </a:lnTo>
                  <a:lnTo>
                    <a:pt x="53" y="140"/>
                  </a:lnTo>
                  <a:lnTo>
                    <a:pt x="36" y="123"/>
                  </a:lnTo>
                  <a:lnTo>
                    <a:pt x="9" y="123"/>
                  </a:lnTo>
                  <a:lnTo>
                    <a:pt x="0" y="123"/>
                  </a:lnTo>
                  <a:lnTo>
                    <a:pt x="102" y="50"/>
                  </a:lnTo>
                  <a:lnTo>
                    <a:pt x="56" y="79"/>
                  </a:lnTo>
                  <a:lnTo>
                    <a:pt x="54" y="98"/>
                  </a:lnTo>
                  <a:lnTo>
                    <a:pt x="102" y="50"/>
                  </a:lnTo>
                  <a:lnTo>
                    <a:pt x="141" y="0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0" name="Freeform 438"/>
            <p:cNvSpPr>
              <a:spLocks/>
            </p:cNvSpPr>
            <p:nvPr/>
          </p:nvSpPr>
          <p:spPr bwMode="auto">
            <a:xfrm>
              <a:off x="3831" y="2040"/>
              <a:ext cx="279" cy="414"/>
            </a:xfrm>
            <a:custGeom>
              <a:avLst/>
              <a:gdLst>
                <a:gd name="T0" fmla="*/ 60 w 312"/>
                <a:gd name="T1" fmla="*/ 4 h 512"/>
                <a:gd name="T2" fmla="*/ 46 w 312"/>
                <a:gd name="T3" fmla="*/ 8 h 512"/>
                <a:gd name="T4" fmla="*/ 37 w 312"/>
                <a:gd name="T5" fmla="*/ 11 h 512"/>
                <a:gd name="T6" fmla="*/ 30 w 312"/>
                <a:gd name="T7" fmla="*/ 14 h 512"/>
                <a:gd name="T8" fmla="*/ 24 w 312"/>
                <a:gd name="T9" fmla="*/ 19 h 512"/>
                <a:gd name="T10" fmla="*/ 23 w 312"/>
                <a:gd name="T11" fmla="*/ 28 h 512"/>
                <a:gd name="T12" fmla="*/ 27 w 312"/>
                <a:gd name="T13" fmla="*/ 29 h 512"/>
                <a:gd name="T14" fmla="*/ 21 w 312"/>
                <a:gd name="T15" fmla="*/ 32 h 512"/>
                <a:gd name="T16" fmla="*/ 20 w 312"/>
                <a:gd name="T17" fmla="*/ 32 h 512"/>
                <a:gd name="T18" fmla="*/ 6 w 312"/>
                <a:gd name="T19" fmla="*/ 40 h 512"/>
                <a:gd name="T20" fmla="*/ 4 w 312"/>
                <a:gd name="T21" fmla="*/ 49 h 512"/>
                <a:gd name="T22" fmla="*/ 24 w 312"/>
                <a:gd name="T23" fmla="*/ 48 h 512"/>
                <a:gd name="T24" fmla="*/ 75 w 312"/>
                <a:gd name="T25" fmla="*/ 39 h 512"/>
                <a:gd name="T26" fmla="*/ 85 w 312"/>
                <a:gd name="T27" fmla="*/ 36 h 512"/>
                <a:gd name="T28" fmla="*/ 87 w 312"/>
                <a:gd name="T29" fmla="*/ 30 h 512"/>
                <a:gd name="T30" fmla="*/ 89 w 312"/>
                <a:gd name="T31" fmla="*/ 28 h 512"/>
                <a:gd name="T32" fmla="*/ 82 w 312"/>
                <a:gd name="T33" fmla="*/ 23 h 512"/>
                <a:gd name="T34" fmla="*/ 85 w 312"/>
                <a:gd name="T35" fmla="*/ 23 h 512"/>
                <a:gd name="T36" fmla="*/ 78 w 312"/>
                <a:gd name="T37" fmla="*/ 19 h 512"/>
                <a:gd name="T38" fmla="*/ 76 w 312"/>
                <a:gd name="T39" fmla="*/ 14 h 512"/>
                <a:gd name="T40" fmla="*/ 76 w 312"/>
                <a:gd name="T41" fmla="*/ 11 h 512"/>
                <a:gd name="T42" fmla="*/ 76 w 312"/>
                <a:gd name="T43" fmla="*/ 11 h 512"/>
                <a:gd name="T44" fmla="*/ 88 w 312"/>
                <a:gd name="T45" fmla="*/ 4 h 512"/>
                <a:gd name="T46" fmla="*/ 89 w 312"/>
                <a:gd name="T47" fmla="*/ 2 h 512"/>
                <a:gd name="T48" fmla="*/ 75 w 312"/>
                <a:gd name="T49" fmla="*/ 10 h 512"/>
                <a:gd name="T50" fmla="*/ 90 w 312"/>
                <a:gd name="T51" fmla="*/ 2 h 512"/>
                <a:gd name="T52" fmla="*/ 78 w 312"/>
                <a:gd name="T53" fmla="*/ 2 h 512"/>
                <a:gd name="T54" fmla="*/ 60 w 312"/>
                <a:gd name="T55" fmla="*/ 4 h 51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2" h="512">
                  <a:moveTo>
                    <a:pt x="205" y="41"/>
                  </a:moveTo>
                  <a:cubicBezTo>
                    <a:pt x="184" y="47"/>
                    <a:pt x="172" y="65"/>
                    <a:pt x="156" y="83"/>
                  </a:cubicBezTo>
                  <a:cubicBezTo>
                    <a:pt x="150" y="131"/>
                    <a:pt x="160" y="103"/>
                    <a:pt x="124" y="114"/>
                  </a:cubicBezTo>
                  <a:cubicBezTo>
                    <a:pt x="119" y="120"/>
                    <a:pt x="104" y="135"/>
                    <a:pt x="101" y="145"/>
                  </a:cubicBezTo>
                  <a:cubicBezTo>
                    <a:pt x="87" y="204"/>
                    <a:pt x="110" y="171"/>
                    <a:pt x="83" y="202"/>
                  </a:cubicBezTo>
                  <a:cubicBezTo>
                    <a:pt x="72" y="240"/>
                    <a:pt x="66" y="248"/>
                    <a:pt x="79" y="296"/>
                  </a:cubicBezTo>
                  <a:cubicBezTo>
                    <a:pt x="80" y="301"/>
                    <a:pt x="88" y="300"/>
                    <a:pt x="92" y="301"/>
                  </a:cubicBezTo>
                  <a:cubicBezTo>
                    <a:pt x="100" y="303"/>
                    <a:pt x="72" y="320"/>
                    <a:pt x="72" y="320"/>
                  </a:cubicBezTo>
                  <a:cubicBezTo>
                    <a:pt x="83" y="322"/>
                    <a:pt x="60" y="327"/>
                    <a:pt x="69" y="332"/>
                  </a:cubicBezTo>
                  <a:cubicBezTo>
                    <a:pt x="80" y="337"/>
                    <a:pt x="11" y="398"/>
                    <a:pt x="21" y="404"/>
                  </a:cubicBezTo>
                  <a:cubicBezTo>
                    <a:pt x="32" y="411"/>
                    <a:pt x="0" y="492"/>
                    <a:pt x="12" y="497"/>
                  </a:cubicBezTo>
                  <a:cubicBezTo>
                    <a:pt x="12" y="508"/>
                    <a:pt x="38" y="512"/>
                    <a:pt x="84" y="491"/>
                  </a:cubicBezTo>
                  <a:cubicBezTo>
                    <a:pt x="124" y="475"/>
                    <a:pt x="220" y="418"/>
                    <a:pt x="255" y="398"/>
                  </a:cubicBezTo>
                  <a:cubicBezTo>
                    <a:pt x="290" y="378"/>
                    <a:pt x="284" y="384"/>
                    <a:pt x="291" y="369"/>
                  </a:cubicBezTo>
                  <a:cubicBezTo>
                    <a:pt x="306" y="357"/>
                    <a:pt x="292" y="327"/>
                    <a:pt x="295" y="306"/>
                  </a:cubicBezTo>
                  <a:cubicBezTo>
                    <a:pt x="297" y="300"/>
                    <a:pt x="301" y="296"/>
                    <a:pt x="304" y="291"/>
                  </a:cubicBezTo>
                  <a:cubicBezTo>
                    <a:pt x="301" y="266"/>
                    <a:pt x="303" y="246"/>
                    <a:pt x="282" y="233"/>
                  </a:cubicBezTo>
                  <a:cubicBezTo>
                    <a:pt x="278" y="231"/>
                    <a:pt x="295" y="241"/>
                    <a:pt x="291" y="239"/>
                  </a:cubicBezTo>
                  <a:cubicBezTo>
                    <a:pt x="282" y="233"/>
                    <a:pt x="264" y="207"/>
                    <a:pt x="264" y="207"/>
                  </a:cubicBezTo>
                  <a:cubicBezTo>
                    <a:pt x="262" y="181"/>
                    <a:pt x="266" y="169"/>
                    <a:pt x="261" y="143"/>
                  </a:cubicBezTo>
                  <a:cubicBezTo>
                    <a:pt x="260" y="138"/>
                    <a:pt x="263" y="121"/>
                    <a:pt x="261" y="116"/>
                  </a:cubicBezTo>
                  <a:cubicBezTo>
                    <a:pt x="260" y="113"/>
                    <a:pt x="255" y="118"/>
                    <a:pt x="258" y="116"/>
                  </a:cubicBezTo>
                  <a:cubicBezTo>
                    <a:pt x="260" y="104"/>
                    <a:pt x="304" y="49"/>
                    <a:pt x="300" y="38"/>
                  </a:cubicBezTo>
                  <a:cubicBezTo>
                    <a:pt x="298" y="32"/>
                    <a:pt x="312" y="29"/>
                    <a:pt x="306" y="29"/>
                  </a:cubicBezTo>
                  <a:cubicBezTo>
                    <a:pt x="301" y="29"/>
                    <a:pt x="258" y="102"/>
                    <a:pt x="254" y="99"/>
                  </a:cubicBezTo>
                  <a:cubicBezTo>
                    <a:pt x="258" y="93"/>
                    <a:pt x="307" y="28"/>
                    <a:pt x="309" y="14"/>
                  </a:cubicBezTo>
                  <a:cubicBezTo>
                    <a:pt x="311" y="0"/>
                    <a:pt x="281" y="10"/>
                    <a:pt x="264" y="14"/>
                  </a:cubicBezTo>
                  <a:cubicBezTo>
                    <a:pt x="247" y="18"/>
                    <a:pt x="217" y="36"/>
                    <a:pt x="205" y="41"/>
                  </a:cubicBezTo>
                  <a:close/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1" name="Freeform 439"/>
            <p:cNvSpPr>
              <a:spLocks/>
            </p:cNvSpPr>
            <p:nvPr/>
          </p:nvSpPr>
          <p:spPr bwMode="auto">
            <a:xfrm>
              <a:off x="3835" y="2349"/>
              <a:ext cx="357" cy="395"/>
            </a:xfrm>
            <a:custGeom>
              <a:avLst/>
              <a:gdLst>
                <a:gd name="T0" fmla="*/ 66 w 401"/>
                <a:gd name="T1" fmla="*/ 2 h 487"/>
                <a:gd name="T2" fmla="*/ 47 w 401"/>
                <a:gd name="T3" fmla="*/ 5 h 487"/>
                <a:gd name="T4" fmla="*/ 43 w 401"/>
                <a:gd name="T5" fmla="*/ 5 h 487"/>
                <a:gd name="T6" fmla="*/ 43 w 401"/>
                <a:gd name="T7" fmla="*/ 6 h 487"/>
                <a:gd name="T8" fmla="*/ 38 w 401"/>
                <a:gd name="T9" fmla="*/ 7 h 487"/>
                <a:gd name="T10" fmla="*/ 29 w 401"/>
                <a:gd name="T11" fmla="*/ 8 h 487"/>
                <a:gd name="T12" fmla="*/ 23 w 401"/>
                <a:gd name="T13" fmla="*/ 10 h 487"/>
                <a:gd name="T14" fmla="*/ 4 w 401"/>
                <a:gd name="T15" fmla="*/ 12 h 487"/>
                <a:gd name="T16" fmla="*/ 7 w 401"/>
                <a:gd name="T17" fmla="*/ 23 h 487"/>
                <a:gd name="T18" fmla="*/ 20 w 401"/>
                <a:gd name="T19" fmla="*/ 25 h 487"/>
                <a:gd name="T20" fmla="*/ 22 w 401"/>
                <a:gd name="T21" fmla="*/ 28 h 487"/>
                <a:gd name="T22" fmla="*/ 29 w 401"/>
                <a:gd name="T23" fmla="*/ 29 h 487"/>
                <a:gd name="T24" fmla="*/ 38 w 401"/>
                <a:gd name="T25" fmla="*/ 32 h 487"/>
                <a:gd name="T26" fmla="*/ 43 w 401"/>
                <a:gd name="T27" fmla="*/ 34 h 487"/>
                <a:gd name="T28" fmla="*/ 54 w 401"/>
                <a:gd name="T29" fmla="*/ 36 h 487"/>
                <a:gd name="T30" fmla="*/ 87 w 401"/>
                <a:gd name="T31" fmla="*/ 47 h 487"/>
                <a:gd name="T32" fmla="*/ 110 w 401"/>
                <a:gd name="T33" fmla="*/ 46 h 487"/>
                <a:gd name="T34" fmla="*/ 101 w 401"/>
                <a:gd name="T35" fmla="*/ 40 h 487"/>
                <a:gd name="T36" fmla="*/ 100 w 401"/>
                <a:gd name="T37" fmla="*/ 36 h 487"/>
                <a:gd name="T38" fmla="*/ 98 w 401"/>
                <a:gd name="T39" fmla="*/ 29 h 487"/>
                <a:gd name="T40" fmla="*/ 98 w 401"/>
                <a:gd name="T41" fmla="*/ 26 h 487"/>
                <a:gd name="T42" fmla="*/ 93 w 401"/>
                <a:gd name="T43" fmla="*/ 16 h 487"/>
                <a:gd name="T44" fmla="*/ 94 w 401"/>
                <a:gd name="T45" fmla="*/ 13 h 487"/>
                <a:gd name="T46" fmla="*/ 93 w 401"/>
                <a:gd name="T47" fmla="*/ 19 h 487"/>
                <a:gd name="T48" fmla="*/ 95 w 401"/>
                <a:gd name="T49" fmla="*/ 15 h 487"/>
                <a:gd name="T50" fmla="*/ 94 w 401"/>
                <a:gd name="T51" fmla="*/ 11 h 487"/>
                <a:gd name="T52" fmla="*/ 89 w 401"/>
                <a:gd name="T53" fmla="*/ 5 h 487"/>
                <a:gd name="T54" fmla="*/ 86 w 401"/>
                <a:gd name="T55" fmla="*/ 4 h 487"/>
                <a:gd name="T56" fmla="*/ 77 w 401"/>
                <a:gd name="T57" fmla="*/ 4 h 487"/>
                <a:gd name="T58" fmla="*/ 72 w 401"/>
                <a:gd name="T59" fmla="*/ 4 h 487"/>
                <a:gd name="T60" fmla="*/ 84 w 401"/>
                <a:gd name="T61" fmla="*/ 4 h 487"/>
                <a:gd name="T62" fmla="*/ 79 w 401"/>
                <a:gd name="T63" fmla="*/ 3 h 487"/>
                <a:gd name="T64" fmla="*/ 70 w 401"/>
                <a:gd name="T65" fmla="*/ 2 h 487"/>
                <a:gd name="T66" fmla="*/ 66 w 401"/>
                <a:gd name="T67" fmla="*/ 0 h 487"/>
                <a:gd name="T68" fmla="*/ 63 w 401"/>
                <a:gd name="T69" fmla="*/ 2 h 487"/>
                <a:gd name="T70" fmla="*/ 66 w 401"/>
                <a:gd name="T71" fmla="*/ 2 h 4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01" h="487">
                  <a:moveTo>
                    <a:pt x="235" y="20"/>
                  </a:moveTo>
                  <a:cubicBezTo>
                    <a:pt x="224" y="14"/>
                    <a:pt x="181" y="43"/>
                    <a:pt x="168" y="47"/>
                  </a:cubicBezTo>
                  <a:cubicBezTo>
                    <a:pt x="155" y="51"/>
                    <a:pt x="158" y="43"/>
                    <a:pt x="156" y="47"/>
                  </a:cubicBezTo>
                  <a:cubicBezTo>
                    <a:pt x="154" y="52"/>
                    <a:pt x="158" y="66"/>
                    <a:pt x="155" y="70"/>
                  </a:cubicBezTo>
                  <a:cubicBezTo>
                    <a:pt x="152" y="74"/>
                    <a:pt x="143" y="70"/>
                    <a:pt x="135" y="71"/>
                  </a:cubicBezTo>
                  <a:cubicBezTo>
                    <a:pt x="128" y="79"/>
                    <a:pt x="108" y="66"/>
                    <a:pt x="105" y="78"/>
                  </a:cubicBezTo>
                  <a:cubicBezTo>
                    <a:pt x="96" y="85"/>
                    <a:pt x="99" y="95"/>
                    <a:pt x="83" y="102"/>
                  </a:cubicBezTo>
                  <a:cubicBezTo>
                    <a:pt x="67" y="109"/>
                    <a:pt x="16" y="102"/>
                    <a:pt x="6" y="122"/>
                  </a:cubicBezTo>
                  <a:cubicBezTo>
                    <a:pt x="0" y="145"/>
                    <a:pt x="13" y="203"/>
                    <a:pt x="24" y="224"/>
                  </a:cubicBezTo>
                  <a:cubicBezTo>
                    <a:pt x="35" y="245"/>
                    <a:pt x="63" y="243"/>
                    <a:pt x="72" y="251"/>
                  </a:cubicBezTo>
                  <a:cubicBezTo>
                    <a:pt x="74" y="257"/>
                    <a:pt x="75" y="273"/>
                    <a:pt x="81" y="275"/>
                  </a:cubicBezTo>
                  <a:cubicBezTo>
                    <a:pt x="81" y="281"/>
                    <a:pt x="105" y="299"/>
                    <a:pt x="105" y="299"/>
                  </a:cubicBezTo>
                  <a:cubicBezTo>
                    <a:pt x="118" y="301"/>
                    <a:pt x="126" y="319"/>
                    <a:pt x="138" y="325"/>
                  </a:cubicBezTo>
                  <a:cubicBezTo>
                    <a:pt x="151" y="332"/>
                    <a:pt x="142" y="336"/>
                    <a:pt x="154" y="345"/>
                  </a:cubicBezTo>
                  <a:cubicBezTo>
                    <a:pt x="168" y="353"/>
                    <a:pt x="183" y="358"/>
                    <a:pt x="198" y="364"/>
                  </a:cubicBezTo>
                  <a:cubicBezTo>
                    <a:pt x="224" y="372"/>
                    <a:pt x="285" y="470"/>
                    <a:pt x="312" y="470"/>
                  </a:cubicBezTo>
                  <a:cubicBezTo>
                    <a:pt x="345" y="487"/>
                    <a:pt x="385" y="475"/>
                    <a:pt x="393" y="464"/>
                  </a:cubicBezTo>
                  <a:cubicBezTo>
                    <a:pt x="401" y="453"/>
                    <a:pt x="368" y="421"/>
                    <a:pt x="363" y="404"/>
                  </a:cubicBezTo>
                  <a:cubicBezTo>
                    <a:pt x="358" y="387"/>
                    <a:pt x="362" y="381"/>
                    <a:pt x="360" y="362"/>
                  </a:cubicBezTo>
                  <a:cubicBezTo>
                    <a:pt x="378" y="347"/>
                    <a:pt x="344" y="312"/>
                    <a:pt x="348" y="287"/>
                  </a:cubicBezTo>
                  <a:cubicBezTo>
                    <a:pt x="350" y="279"/>
                    <a:pt x="346" y="267"/>
                    <a:pt x="349" y="260"/>
                  </a:cubicBezTo>
                  <a:cubicBezTo>
                    <a:pt x="347" y="240"/>
                    <a:pt x="337" y="188"/>
                    <a:pt x="336" y="167"/>
                  </a:cubicBezTo>
                  <a:cubicBezTo>
                    <a:pt x="335" y="146"/>
                    <a:pt x="343" y="129"/>
                    <a:pt x="342" y="134"/>
                  </a:cubicBezTo>
                  <a:cubicBezTo>
                    <a:pt x="342" y="140"/>
                    <a:pt x="338" y="198"/>
                    <a:pt x="333" y="195"/>
                  </a:cubicBezTo>
                  <a:cubicBezTo>
                    <a:pt x="322" y="187"/>
                    <a:pt x="345" y="155"/>
                    <a:pt x="345" y="155"/>
                  </a:cubicBezTo>
                  <a:cubicBezTo>
                    <a:pt x="343" y="145"/>
                    <a:pt x="343" y="125"/>
                    <a:pt x="339" y="110"/>
                  </a:cubicBezTo>
                  <a:cubicBezTo>
                    <a:pt x="335" y="93"/>
                    <a:pt x="326" y="65"/>
                    <a:pt x="321" y="53"/>
                  </a:cubicBezTo>
                  <a:cubicBezTo>
                    <a:pt x="314" y="45"/>
                    <a:pt x="320" y="38"/>
                    <a:pt x="309" y="38"/>
                  </a:cubicBezTo>
                  <a:cubicBezTo>
                    <a:pt x="302" y="36"/>
                    <a:pt x="285" y="37"/>
                    <a:pt x="277" y="38"/>
                  </a:cubicBezTo>
                  <a:cubicBezTo>
                    <a:pt x="269" y="39"/>
                    <a:pt x="255" y="46"/>
                    <a:pt x="259" y="46"/>
                  </a:cubicBezTo>
                  <a:cubicBezTo>
                    <a:pt x="257" y="42"/>
                    <a:pt x="303" y="26"/>
                    <a:pt x="303" y="41"/>
                  </a:cubicBezTo>
                  <a:cubicBezTo>
                    <a:pt x="304" y="25"/>
                    <a:pt x="290" y="48"/>
                    <a:pt x="285" y="34"/>
                  </a:cubicBezTo>
                  <a:cubicBezTo>
                    <a:pt x="285" y="13"/>
                    <a:pt x="258" y="13"/>
                    <a:pt x="252" y="13"/>
                  </a:cubicBezTo>
                  <a:cubicBezTo>
                    <a:pt x="245" y="13"/>
                    <a:pt x="241" y="4"/>
                    <a:pt x="235" y="0"/>
                  </a:cubicBezTo>
                  <a:cubicBezTo>
                    <a:pt x="231" y="3"/>
                    <a:pt x="229" y="21"/>
                    <a:pt x="229" y="24"/>
                  </a:cubicBezTo>
                  <a:cubicBezTo>
                    <a:pt x="229" y="27"/>
                    <a:pt x="234" y="21"/>
                    <a:pt x="235" y="20"/>
                  </a:cubicBezTo>
                  <a:close/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2" name="Freeform 440"/>
            <p:cNvSpPr>
              <a:spLocks/>
            </p:cNvSpPr>
            <p:nvPr/>
          </p:nvSpPr>
          <p:spPr bwMode="auto">
            <a:xfrm>
              <a:off x="4041" y="2053"/>
              <a:ext cx="208" cy="340"/>
            </a:xfrm>
            <a:custGeom>
              <a:avLst/>
              <a:gdLst>
                <a:gd name="T0" fmla="*/ 21 w 233"/>
                <a:gd name="T1" fmla="*/ 1 h 418"/>
                <a:gd name="T2" fmla="*/ 12 w 233"/>
                <a:gd name="T3" fmla="*/ 3 h 418"/>
                <a:gd name="T4" fmla="*/ 5 w 233"/>
                <a:gd name="T5" fmla="*/ 9 h 418"/>
                <a:gd name="T6" fmla="*/ 8 w 233"/>
                <a:gd name="T7" fmla="*/ 15 h 418"/>
                <a:gd name="T8" fmla="*/ 8 w 233"/>
                <a:gd name="T9" fmla="*/ 18 h 418"/>
                <a:gd name="T10" fmla="*/ 6 w 233"/>
                <a:gd name="T11" fmla="*/ 19 h 418"/>
                <a:gd name="T12" fmla="*/ 12 w 233"/>
                <a:gd name="T13" fmla="*/ 27 h 418"/>
                <a:gd name="T14" fmla="*/ 12 w 233"/>
                <a:gd name="T15" fmla="*/ 34 h 418"/>
                <a:gd name="T16" fmla="*/ 9 w 233"/>
                <a:gd name="T17" fmla="*/ 33 h 418"/>
                <a:gd name="T18" fmla="*/ 4 w 233"/>
                <a:gd name="T19" fmla="*/ 37 h 418"/>
                <a:gd name="T20" fmla="*/ 8 w 233"/>
                <a:gd name="T21" fmla="*/ 39 h 418"/>
                <a:gd name="T22" fmla="*/ 12 w 233"/>
                <a:gd name="T23" fmla="*/ 39 h 418"/>
                <a:gd name="T24" fmla="*/ 9 w 233"/>
                <a:gd name="T25" fmla="*/ 39 h 418"/>
                <a:gd name="T26" fmla="*/ 5 w 233"/>
                <a:gd name="T27" fmla="*/ 37 h 418"/>
                <a:gd name="T28" fmla="*/ 7 w 233"/>
                <a:gd name="T29" fmla="*/ 39 h 418"/>
                <a:gd name="T30" fmla="*/ 13 w 233"/>
                <a:gd name="T31" fmla="*/ 41 h 418"/>
                <a:gd name="T32" fmla="*/ 16 w 233"/>
                <a:gd name="T33" fmla="*/ 41 h 418"/>
                <a:gd name="T34" fmla="*/ 24 w 233"/>
                <a:gd name="T35" fmla="*/ 43 h 418"/>
                <a:gd name="T36" fmla="*/ 31 w 233"/>
                <a:gd name="T37" fmla="*/ 43 h 418"/>
                <a:gd name="T38" fmla="*/ 29 w 233"/>
                <a:gd name="T39" fmla="*/ 42 h 418"/>
                <a:gd name="T40" fmla="*/ 47 w 233"/>
                <a:gd name="T41" fmla="*/ 39 h 418"/>
                <a:gd name="T42" fmla="*/ 49 w 233"/>
                <a:gd name="T43" fmla="*/ 38 h 418"/>
                <a:gd name="T44" fmla="*/ 64 w 233"/>
                <a:gd name="T45" fmla="*/ 37 h 418"/>
                <a:gd name="T46" fmla="*/ 62 w 233"/>
                <a:gd name="T47" fmla="*/ 37 h 418"/>
                <a:gd name="T48" fmla="*/ 62 w 233"/>
                <a:gd name="T49" fmla="*/ 37 h 418"/>
                <a:gd name="T50" fmla="*/ 56 w 233"/>
                <a:gd name="T51" fmla="*/ 37 h 418"/>
                <a:gd name="T52" fmla="*/ 62 w 233"/>
                <a:gd name="T53" fmla="*/ 37 h 418"/>
                <a:gd name="T54" fmla="*/ 65 w 233"/>
                <a:gd name="T55" fmla="*/ 37 h 418"/>
                <a:gd name="T56" fmla="*/ 62 w 233"/>
                <a:gd name="T57" fmla="*/ 37 h 418"/>
                <a:gd name="T58" fmla="*/ 64 w 233"/>
                <a:gd name="T59" fmla="*/ 37 h 418"/>
                <a:gd name="T60" fmla="*/ 45 w 233"/>
                <a:gd name="T61" fmla="*/ 22 h 418"/>
                <a:gd name="T62" fmla="*/ 45 w 233"/>
                <a:gd name="T63" fmla="*/ 21 h 418"/>
                <a:gd name="T64" fmla="*/ 43 w 233"/>
                <a:gd name="T65" fmla="*/ 20 h 418"/>
                <a:gd name="T66" fmla="*/ 47 w 233"/>
                <a:gd name="T67" fmla="*/ 18 h 418"/>
                <a:gd name="T68" fmla="*/ 49 w 233"/>
                <a:gd name="T69" fmla="*/ 13 h 418"/>
                <a:gd name="T70" fmla="*/ 45 w 233"/>
                <a:gd name="T71" fmla="*/ 12 h 418"/>
                <a:gd name="T72" fmla="*/ 39 w 233"/>
                <a:gd name="T73" fmla="*/ 12 h 418"/>
                <a:gd name="T74" fmla="*/ 28 w 233"/>
                <a:gd name="T75" fmla="*/ 11 h 418"/>
                <a:gd name="T76" fmla="*/ 23 w 233"/>
                <a:gd name="T77" fmla="*/ 7 h 418"/>
                <a:gd name="T78" fmla="*/ 25 w 233"/>
                <a:gd name="T79" fmla="*/ 6 h 418"/>
                <a:gd name="T80" fmla="*/ 21 w 233"/>
                <a:gd name="T81" fmla="*/ 1 h 41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3" h="418">
                  <a:moveTo>
                    <a:pt x="74" y="1"/>
                  </a:moveTo>
                  <a:cubicBezTo>
                    <a:pt x="67" y="0"/>
                    <a:pt x="53" y="15"/>
                    <a:pt x="44" y="28"/>
                  </a:cubicBezTo>
                  <a:cubicBezTo>
                    <a:pt x="35" y="41"/>
                    <a:pt x="22" y="62"/>
                    <a:pt x="19" y="81"/>
                  </a:cubicBezTo>
                  <a:cubicBezTo>
                    <a:pt x="15" y="101"/>
                    <a:pt x="25" y="127"/>
                    <a:pt x="26" y="142"/>
                  </a:cubicBezTo>
                  <a:cubicBezTo>
                    <a:pt x="27" y="157"/>
                    <a:pt x="28" y="167"/>
                    <a:pt x="27" y="173"/>
                  </a:cubicBezTo>
                  <a:cubicBezTo>
                    <a:pt x="29" y="180"/>
                    <a:pt x="18" y="166"/>
                    <a:pt x="21" y="181"/>
                  </a:cubicBezTo>
                  <a:cubicBezTo>
                    <a:pt x="24" y="196"/>
                    <a:pt x="39" y="240"/>
                    <a:pt x="43" y="265"/>
                  </a:cubicBezTo>
                  <a:cubicBezTo>
                    <a:pt x="10" y="390"/>
                    <a:pt x="107" y="267"/>
                    <a:pt x="43" y="333"/>
                  </a:cubicBezTo>
                  <a:cubicBezTo>
                    <a:pt x="32" y="343"/>
                    <a:pt x="42" y="318"/>
                    <a:pt x="31" y="325"/>
                  </a:cubicBezTo>
                  <a:cubicBezTo>
                    <a:pt x="26" y="329"/>
                    <a:pt x="15" y="349"/>
                    <a:pt x="14" y="358"/>
                  </a:cubicBezTo>
                  <a:cubicBezTo>
                    <a:pt x="13" y="367"/>
                    <a:pt x="22" y="378"/>
                    <a:pt x="26" y="382"/>
                  </a:cubicBezTo>
                  <a:cubicBezTo>
                    <a:pt x="29" y="393"/>
                    <a:pt x="30" y="382"/>
                    <a:pt x="41" y="385"/>
                  </a:cubicBezTo>
                  <a:cubicBezTo>
                    <a:pt x="43" y="384"/>
                    <a:pt x="33" y="385"/>
                    <a:pt x="29" y="381"/>
                  </a:cubicBezTo>
                  <a:cubicBezTo>
                    <a:pt x="25" y="377"/>
                    <a:pt x="20" y="362"/>
                    <a:pt x="19" y="361"/>
                  </a:cubicBezTo>
                  <a:cubicBezTo>
                    <a:pt x="45" y="364"/>
                    <a:pt x="0" y="365"/>
                    <a:pt x="23" y="375"/>
                  </a:cubicBezTo>
                  <a:cubicBezTo>
                    <a:pt x="28" y="380"/>
                    <a:pt x="42" y="394"/>
                    <a:pt x="47" y="397"/>
                  </a:cubicBezTo>
                  <a:cubicBezTo>
                    <a:pt x="52" y="402"/>
                    <a:pt x="49" y="402"/>
                    <a:pt x="55" y="405"/>
                  </a:cubicBezTo>
                  <a:cubicBezTo>
                    <a:pt x="61" y="407"/>
                    <a:pt x="76" y="416"/>
                    <a:pt x="85" y="417"/>
                  </a:cubicBezTo>
                  <a:cubicBezTo>
                    <a:pt x="94" y="418"/>
                    <a:pt x="105" y="414"/>
                    <a:pt x="107" y="413"/>
                  </a:cubicBezTo>
                  <a:cubicBezTo>
                    <a:pt x="107" y="405"/>
                    <a:pt x="90" y="414"/>
                    <a:pt x="99" y="409"/>
                  </a:cubicBezTo>
                  <a:cubicBezTo>
                    <a:pt x="108" y="404"/>
                    <a:pt x="151" y="388"/>
                    <a:pt x="163" y="381"/>
                  </a:cubicBezTo>
                  <a:cubicBezTo>
                    <a:pt x="175" y="374"/>
                    <a:pt x="161" y="372"/>
                    <a:pt x="171" y="369"/>
                  </a:cubicBezTo>
                  <a:cubicBezTo>
                    <a:pt x="207" y="344"/>
                    <a:pt x="216" y="407"/>
                    <a:pt x="224" y="364"/>
                  </a:cubicBezTo>
                  <a:cubicBezTo>
                    <a:pt x="227" y="351"/>
                    <a:pt x="211" y="364"/>
                    <a:pt x="218" y="352"/>
                  </a:cubicBezTo>
                  <a:cubicBezTo>
                    <a:pt x="213" y="349"/>
                    <a:pt x="215" y="353"/>
                    <a:pt x="212" y="355"/>
                  </a:cubicBezTo>
                  <a:cubicBezTo>
                    <a:pt x="209" y="357"/>
                    <a:pt x="197" y="364"/>
                    <a:pt x="197" y="364"/>
                  </a:cubicBezTo>
                  <a:cubicBezTo>
                    <a:pt x="195" y="358"/>
                    <a:pt x="206" y="358"/>
                    <a:pt x="211" y="357"/>
                  </a:cubicBezTo>
                  <a:cubicBezTo>
                    <a:pt x="216" y="356"/>
                    <a:pt x="226" y="357"/>
                    <a:pt x="227" y="357"/>
                  </a:cubicBezTo>
                  <a:cubicBezTo>
                    <a:pt x="205" y="344"/>
                    <a:pt x="215" y="355"/>
                    <a:pt x="215" y="355"/>
                  </a:cubicBezTo>
                  <a:cubicBezTo>
                    <a:pt x="213" y="352"/>
                    <a:pt x="233" y="376"/>
                    <a:pt x="224" y="352"/>
                  </a:cubicBezTo>
                  <a:cubicBezTo>
                    <a:pt x="215" y="328"/>
                    <a:pt x="170" y="237"/>
                    <a:pt x="159" y="213"/>
                  </a:cubicBezTo>
                  <a:cubicBezTo>
                    <a:pt x="156" y="202"/>
                    <a:pt x="164" y="215"/>
                    <a:pt x="158" y="205"/>
                  </a:cubicBezTo>
                  <a:cubicBezTo>
                    <a:pt x="155" y="197"/>
                    <a:pt x="155" y="205"/>
                    <a:pt x="149" y="199"/>
                  </a:cubicBezTo>
                  <a:cubicBezTo>
                    <a:pt x="151" y="194"/>
                    <a:pt x="162" y="186"/>
                    <a:pt x="164" y="175"/>
                  </a:cubicBezTo>
                  <a:cubicBezTo>
                    <a:pt x="167" y="163"/>
                    <a:pt x="171" y="134"/>
                    <a:pt x="170" y="124"/>
                  </a:cubicBezTo>
                  <a:cubicBezTo>
                    <a:pt x="169" y="114"/>
                    <a:pt x="165" y="114"/>
                    <a:pt x="159" y="113"/>
                  </a:cubicBezTo>
                  <a:cubicBezTo>
                    <a:pt x="154" y="101"/>
                    <a:pt x="147" y="118"/>
                    <a:pt x="134" y="118"/>
                  </a:cubicBezTo>
                  <a:cubicBezTo>
                    <a:pt x="122" y="118"/>
                    <a:pt x="109" y="114"/>
                    <a:pt x="98" y="106"/>
                  </a:cubicBezTo>
                  <a:cubicBezTo>
                    <a:pt x="89" y="94"/>
                    <a:pt x="85" y="79"/>
                    <a:pt x="83" y="70"/>
                  </a:cubicBezTo>
                  <a:cubicBezTo>
                    <a:pt x="81" y="61"/>
                    <a:pt x="87" y="60"/>
                    <a:pt x="86" y="49"/>
                  </a:cubicBezTo>
                  <a:cubicBezTo>
                    <a:pt x="85" y="38"/>
                    <a:pt x="81" y="2"/>
                    <a:pt x="74" y="1"/>
                  </a:cubicBezTo>
                  <a:close/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3" name="Freeform 441"/>
            <p:cNvSpPr>
              <a:spLocks/>
            </p:cNvSpPr>
            <p:nvPr/>
          </p:nvSpPr>
          <p:spPr bwMode="auto">
            <a:xfrm>
              <a:off x="4089" y="2339"/>
              <a:ext cx="302" cy="391"/>
            </a:xfrm>
            <a:custGeom>
              <a:avLst/>
              <a:gdLst>
                <a:gd name="T0" fmla="*/ 611 w 259"/>
                <a:gd name="T1" fmla="*/ 2 h 483"/>
                <a:gd name="T2" fmla="*/ 219 w 259"/>
                <a:gd name="T3" fmla="*/ 4 h 483"/>
                <a:gd name="T4" fmla="*/ 66 w 259"/>
                <a:gd name="T5" fmla="*/ 5 h 483"/>
                <a:gd name="T6" fmla="*/ 57 w 259"/>
                <a:gd name="T7" fmla="*/ 7 h 483"/>
                <a:gd name="T8" fmla="*/ 104 w 259"/>
                <a:gd name="T9" fmla="*/ 11 h 483"/>
                <a:gd name="T10" fmla="*/ 66 w 259"/>
                <a:gd name="T11" fmla="*/ 19 h 483"/>
                <a:gd name="T12" fmla="*/ 198 w 259"/>
                <a:gd name="T13" fmla="*/ 28 h 483"/>
                <a:gd name="T14" fmla="*/ 171 w 259"/>
                <a:gd name="T15" fmla="*/ 30 h 483"/>
                <a:gd name="T16" fmla="*/ 223 w 259"/>
                <a:gd name="T17" fmla="*/ 32 h 483"/>
                <a:gd name="T18" fmla="*/ 287 w 259"/>
                <a:gd name="T19" fmla="*/ 35 h 483"/>
                <a:gd name="T20" fmla="*/ 188 w 259"/>
                <a:gd name="T21" fmla="*/ 37 h 483"/>
                <a:gd name="T22" fmla="*/ 287 w 259"/>
                <a:gd name="T23" fmla="*/ 41 h 483"/>
                <a:gd name="T24" fmla="*/ 478 w 259"/>
                <a:gd name="T25" fmla="*/ 46 h 483"/>
                <a:gd name="T26" fmla="*/ 723 w 259"/>
                <a:gd name="T27" fmla="*/ 43 h 483"/>
                <a:gd name="T28" fmla="*/ 1171 w 259"/>
                <a:gd name="T29" fmla="*/ 40 h 483"/>
                <a:gd name="T30" fmla="*/ 1199 w 259"/>
                <a:gd name="T31" fmla="*/ 31 h 483"/>
                <a:gd name="T32" fmla="*/ 1258 w 259"/>
                <a:gd name="T33" fmla="*/ 29 h 483"/>
                <a:gd name="T34" fmla="*/ 1264 w 259"/>
                <a:gd name="T35" fmla="*/ 19 h 483"/>
                <a:gd name="T36" fmla="*/ 1264 w 259"/>
                <a:gd name="T37" fmla="*/ 22 h 483"/>
                <a:gd name="T38" fmla="*/ 1283 w 259"/>
                <a:gd name="T39" fmla="*/ 19 h 483"/>
                <a:gd name="T40" fmla="*/ 1042 w 259"/>
                <a:gd name="T41" fmla="*/ 10 h 483"/>
                <a:gd name="T42" fmla="*/ 1002 w 259"/>
                <a:gd name="T43" fmla="*/ 8 h 483"/>
                <a:gd name="T44" fmla="*/ 939 w 259"/>
                <a:gd name="T45" fmla="*/ 6 h 483"/>
                <a:gd name="T46" fmla="*/ 814 w 259"/>
                <a:gd name="T47" fmla="*/ 3 h 483"/>
                <a:gd name="T48" fmla="*/ 809 w 259"/>
                <a:gd name="T49" fmla="*/ 5 h 483"/>
                <a:gd name="T50" fmla="*/ 809 w 259"/>
                <a:gd name="T51" fmla="*/ 3 h 483"/>
                <a:gd name="T52" fmla="*/ 817 w 259"/>
                <a:gd name="T53" fmla="*/ 2 h 483"/>
                <a:gd name="T54" fmla="*/ 703 w 259"/>
                <a:gd name="T55" fmla="*/ 2 h 483"/>
                <a:gd name="T56" fmla="*/ 611 w 259"/>
                <a:gd name="T57" fmla="*/ 2 h 48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59" h="483">
                  <a:moveTo>
                    <a:pt x="112" y="5"/>
                  </a:moveTo>
                  <a:cubicBezTo>
                    <a:pt x="86" y="13"/>
                    <a:pt x="59" y="18"/>
                    <a:pt x="40" y="41"/>
                  </a:cubicBezTo>
                  <a:cubicBezTo>
                    <a:pt x="27" y="50"/>
                    <a:pt x="18" y="47"/>
                    <a:pt x="13" y="53"/>
                  </a:cubicBezTo>
                  <a:cubicBezTo>
                    <a:pt x="8" y="59"/>
                    <a:pt x="10" y="66"/>
                    <a:pt x="11" y="76"/>
                  </a:cubicBezTo>
                  <a:cubicBezTo>
                    <a:pt x="5" y="84"/>
                    <a:pt x="22" y="102"/>
                    <a:pt x="19" y="114"/>
                  </a:cubicBezTo>
                  <a:cubicBezTo>
                    <a:pt x="2" y="188"/>
                    <a:pt x="46" y="150"/>
                    <a:pt x="13" y="188"/>
                  </a:cubicBezTo>
                  <a:cubicBezTo>
                    <a:pt x="0" y="235"/>
                    <a:pt x="22" y="231"/>
                    <a:pt x="37" y="290"/>
                  </a:cubicBezTo>
                  <a:cubicBezTo>
                    <a:pt x="39" y="297"/>
                    <a:pt x="28" y="310"/>
                    <a:pt x="33" y="312"/>
                  </a:cubicBezTo>
                  <a:cubicBezTo>
                    <a:pt x="42" y="315"/>
                    <a:pt x="41" y="336"/>
                    <a:pt x="41" y="336"/>
                  </a:cubicBezTo>
                  <a:cubicBezTo>
                    <a:pt x="54" y="338"/>
                    <a:pt x="40" y="354"/>
                    <a:pt x="53" y="360"/>
                  </a:cubicBezTo>
                  <a:cubicBezTo>
                    <a:pt x="65" y="367"/>
                    <a:pt x="22" y="374"/>
                    <a:pt x="34" y="383"/>
                  </a:cubicBezTo>
                  <a:cubicBezTo>
                    <a:pt x="48" y="391"/>
                    <a:pt x="38" y="413"/>
                    <a:pt x="53" y="420"/>
                  </a:cubicBezTo>
                  <a:cubicBezTo>
                    <a:pt x="61" y="431"/>
                    <a:pt x="75" y="475"/>
                    <a:pt x="88" y="479"/>
                  </a:cubicBezTo>
                  <a:cubicBezTo>
                    <a:pt x="101" y="483"/>
                    <a:pt x="112" y="458"/>
                    <a:pt x="133" y="444"/>
                  </a:cubicBezTo>
                  <a:cubicBezTo>
                    <a:pt x="154" y="430"/>
                    <a:pt x="201" y="416"/>
                    <a:pt x="216" y="395"/>
                  </a:cubicBezTo>
                  <a:cubicBezTo>
                    <a:pt x="234" y="381"/>
                    <a:pt x="217" y="342"/>
                    <a:pt x="221" y="318"/>
                  </a:cubicBezTo>
                  <a:cubicBezTo>
                    <a:pt x="222" y="310"/>
                    <a:pt x="228" y="304"/>
                    <a:pt x="232" y="297"/>
                  </a:cubicBezTo>
                  <a:cubicBezTo>
                    <a:pt x="227" y="266"/>
                    <a:pt x="259" y="214"/>
                    <a:pt x="233" y="200"/>
                  </a:cubicBezTo>
                  <a:cubicBezTo>
                    <a:pt x="228" y="196"/>
                    <a:pt x="238" y="228"/>
                    <a:pt x="233" y="224"/>
                  </a:cubicBezTo>
                  <a:cubicBezTo>
                    <a:pt x="221" y="217"/>
                    <a:pt x="237" y="196"/>
                    <a:pt x="237" y="196"/>
                  </a:cubicBezTo>
                  <a:cubicBezTo>
                    <a:pt x="235" y="163"/>
                    <a:pt x="233" y="132"/>
                    <a:pt x="193" y="104"/>
                  </a:cubicBezTo>
                  <a:cubicBezTo>
                    <a:pt x="213" y="108"/>
                    <a:pt x="192" y="82"/>
                    <a:pt x="184" y="86"/>
                  </a:cubicBezTo>
                  <a:cubicBezTo>
                    <a:pt x="182" y="82"/>
                    <a:pt x="169" y="70"/>
                    <a:pt x="173" y="68"/>
                  </a:cubicBezTo>
                  <a:cubicBezTo>
                    <a:pt x="175" y="52"/>
                    <a:pt x="155" y="51"/>
                    <a:pt x="150" y="37"/>
                  </a:cubicBezTo>
                  <a:cubicBezTo>
                    <a:pt x="147" y="30"/>
                    <a:pt x="156" y="56"/>
                    <a:pt x="149" y="56"/>
                  </a:cubicBezTo>
                  <a:cubicBezTo>
                    <a:pt x="143" y="56"/>
                    <a:pt x="155" y="37"/>
                    <a:pt x="149" y="32"/>
                  </a:cubicBezTo>
                  <a:cubicBezTo>
                    <a:pt x="148" y="26"/>
                    <a:pt x="154" y="22"/>
                    <a:pt x="151" y="17"/>
                  </a:cubicBezTo>
                  <a:cubicBezTo>
                    <a:pt x="148" y="12"/>
                    <a:pt x="137" y="4"/>
                    <a:pt x="130" y="2"/>
                  </a:cubicBezTo>
                  <a:cubicBezTo>
                    <a:pt x="123" y="0"/>
                    <a:pt x="116" y="5"/>
                    <a:pt x="112" y="5"/>
                  </a:cubicBezTo>
                  <a:close/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4" name="Freeform 442"/>
            <p:cNvSpPr>
              <a:spLocks/>
            </p:cNvSpPr>
            <p:nvPr/>
          </p:nvSpPr>
          <p:spPr bwMode="auto">
            <a:xfrm>
              <a:off x="3008" y="2983"/>
              <a:ext cx="236" cy="212"/>
            </a:xfrm>
            <a:custGeom>
              <a:avLst/>
              <a:gdLst>
                <a:gd name="T0" fmla="*/ 4 w 265"/>
                <a:gd name="T1" fmla="*/ 2 h 262"/>
                <a:gd name="T2" fmla="*/ 28 w 265"/>
                <a:gd name="T3" fmla="*/ 2 h 262"/>
                <a:gd name="T4" fmla="*/ 36 w 265"/>
                <a:gd name="T5" fmla="*/ 5 h 262"/>
                <a:gd name="T6" fmla="*/ 43 w 265"/>
                <a:gd name="T7" fmla="*/ 6 h 262"/>
                <a:gd name="T8" fmla="*/ 47 w 265"/>
                <a:gd name="T9" fmla="*/ 8 h 262"/>
                <a:gd name="T10" fmla="*/ 54 w 265"/>
                <a:gd name="T11" fmla="*/ 9 h 262"/>
                <a:gd name="T12" fmla="*/ 68 w 265"/>
                <a:gd name="T13" fmla="*/ 10 h 262"/>
                <a:gd name="T14" fmla="*/ 71 w 265"/>
                <a:gd name="T15" fmla="*/ 12 h 262"/>
                <a:gd name="T16" fmla="*/ 75 w 265"/>
                <a:gd name="T17" fmla="*/ 12 h 262"/>
                <a:gd name="T18" fmla="*/ 74 w 265"/>
                <a:gd name="T19" fmla="*/ 15 h 262"/>
                <a:gd name="T20" fmla="*/ 73 w 265"/>
                <a:gd name="T21" fmla="*/ 17 h 262"/>
                <a:gd name="T22" fmla="*/ 75 w 265"/>
                <a:gd name="T23" fmla="*/ 19 h 262"/>
                <a:gd name="T24" fmla="*/ 75 w 265"/>
                <a:gd name="T25" fmla="*/ 19 h 262"/>
                <a:gd name="T26" fmla="*/ 74 w 265"/>
                <a:gd name="T27" fmla="*/ 19 h 262"/>
                <a:gd name="T28" fmla="*/ 75 w 265"/>
                <a:gd name="T29" fmla="*/ 19 h 262"/>
                <a:gd name="T30" fmla="*/ 74 w 265"/>
                <a:gd name="T31" fmla="*/ 19 h 262"/>
                <a:gd name="T32" fmla="*/ 70 w 265"/>
                <a:gd name="T33" fmla="*/ 23 h 262"/>
                <a:gd name="T34" fmla="*/ 68 w 265"/>
                <a:gd name="T35" fmla="*/ 24 h 262"/>
                <a:gd name="T36" fmla="*/ 69 w 265"/>
                <a:gd name="T37" fmla="*/ 24 h 262"/>
                <a:gd name="T38" fmla="*/ 69 w 265"/>
                <a:gd name="T39" fmla="*/ 24 h 262"/>
                <a:gd name="T40" fmla="*/ 69 w 265"/>
                <a:gd name="T41" fmla="*/ 24 h 262"/>
                <a:gd name="T42" fmla="*/ 67 w 265"/>
                <a:gd name="T43" fmla="*/ 26 h 262"/>
                <a:gd name="T44" fmla="*/ 62 w 265"/>
                <a:gd name="T45" fmla="*/ 25 h 262"/>
                <a:gd name="T46" fmla="*/ 61 w 265"/>
                <a:gd name="T47" fmla="*/ 26 h 262"/>
                <a:gd name="T48" fmla="*/ 60 w 265"/>
                <a:gd name="T49" fmla="*/ 23 h 262"/>
                <a:gd name="T50" fmla="*/ 60 w 265"/>
                <a:gd name="T51" fmla="*/ 23 h 262"/>
                <a:gd name="T52" fmla="*/ 55 w 265"/>
                <a:gd name="T53" fmla="*/ 22 h 262"/>
                <a:gd name="T54" fmla="*/ 54 w 265"/>
                <a:gd name="T55" fmla="*/ 19 h 262"/>
                <a:gd name="T56" fmla="*/ 44 w 265"/>
                <a:gd name="T57" fmla="*/ 23 h 262"/>
                <a:gd name="T58" fmla="*/ 23 w 265"/>
                <a:gd name="T59" fmla="*/ 15 h 262"/>
                <a:gd name="T60" fmla="*/ 14 w 265"/>
                <a:gd name="T61" fmla="*/ 11 h 262"/>
                <a:gd name="T62" fmla="*/ 6 w 265"/>
                <a:gd name="T63" fmla="*/ 10 h 262"/>
                <a:gd name="T64" fmla="*/ 4 w 265"/>
                <a:gd name="T65" fmla="*/ 7 h 262"/>
                <a:gd name="T66" fmla="*/ 4 w 265"/>
                <a:gd name="T67" fmla="*/ 5 h 262"/>
                <a:gd name="T68" fmla="*/ 0 w 265"/>
                <a:gd name="T69" fmla="*/ 4 h 262"/>
                <a:gd name="T70" fmla="*/ 4 w 265"/>
                <a:gd name="T71" fmla="*/ 2 h 2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65" h="262">
                  <a:moveTo>
                    <a:pt x="10" y="25"/>
                  </a:moveTo>
                  <a:cubicBezTo>
                    <a:pt x="30" y="0"/>
                    <a:pt x="69" y="20"/>
                    <a:pt x="100" y="24"/>
                  </a:cubicBezTo>
                  <a:cubicBezTo>
                    <a:pt x="115" y="29"/>
                    <a:pt x="118" y="50"/>
                    <a:pt x="128" y="57"/>
                  </a:cubicBezTo>
                  <a:cubicBezTo>
                    <a:pt x="137" y="64"/>
                    <a:pt x="149" y="62"/>
                    <a:pt x="156" y="66"/>
                  </a:cubicBezTo>
                  <a:cubicBezTo>
                    <a:pt x="160" y="72"/>
                    <a:pt x="165" y="78"/>
                    <a:pt x="169" y="84"/>
                  </a:cubicBezTo>
                  <a:cubicBezTo>
                    <a:pt x="171" y="87"/>
                    <a:pt x="194" y="90"/>
                    <a:pt x="194" y="90"/>
                  </a:cubicBezTo>
                  <a:cubicBezTo>
                    <a:pt x="205" y="93"/>
                    <a:pt x="232" y="97"/>
                    <a:pt x="244" y="105"/>
                  </a:cubicBezTo>
                  <a:cubicBezTo>
                    <a:pt x="254" y="110"/>
                    <a:pt x="253" y="116"/>
                    <a:pt x="256" y="121"/>
                  </a:cubicBezTo>
                  <a:cubicBezTo>
                    <a:pt x="259" y="126"/>
                    <a:pt x="263" y="130"/>
                    <a:pt x="264" y="135"/>
                  </a:cubicBezTo>
                  <a:cubicBezTo>
                    <a:pt x="265" y="140"/>
                    <a:pt x="263" y="147"/>
                    <a:pt x="262" y="153"/>
                  </a:cubicBezTo>
                  <a:cubicBezTo>
                    <a:pt x="265" y="161"/>
                    <a:pt x="259" y="167"/>
                    <a:pt x="260" y="173"/>
                  </a:cubicBezTo>
                  <a:cubicBezTo>
                    <a:pt x="260" y="179"/>
                    <a:pt x="263" y="184"/>
                    <a:pt x="264" y="187"/>
                  </a:cubicBezTo>
                  <a:cubicBezTo>
                    <a:pt x="256" y="187"/>
                    <a:pt x="264" y="190"/>
                    <a:pt x="264" y="193"/>
                  </a:cubicBezTo>
                  <a:cubicBezTo>
                    <a:pt x="264" y="196"/>
                    <a:pt x="262" y="204"/>
                    <a:pt x="262" y="205"/>
                  </a:cubicBezTo>
                  <a:cubicBezTo>
                    <a:pt x="262" y="206"/>
                    <a:pt x="264" y="199"/>
                    <a:pt x="264" y="199"/>
                  </a:cubicBezTo>
                  <a:cubicBezTo>
                    <a:pt x="264" y="199"/>
                    <a:pt x="264" y="200"/>
                    <a:pt x="262" y="207"/>
                  </a:cubicBezTo>
                  <a:cubicBezTo>
                    <a:pt x="260" y="214"/>
                    <a:pt x="253" y="234"/>
                    <a:pt x="250" y="241"/>
                  </a:cubicBezTo>
                  <a:cubicBezTo>
                    <a:pt x="247" y="248"/>
                    <a:pt x="245" y="249"/>
                    <a:pt x="244" y="251"/>
                  </a:cubicBezTo>
                  <a:cubicBezTo>
                    <a:pt x="243" y="253"/>
                    <a:pt x="246" y="252"/>
                    <a:pt x="246" y="253"/>
                  </a:cubicBezTo>
                  <a:cubicBezTo>
                    <a:pt x="246" y="254"/>
                    <a:pt x="246" y="255"/>
                    <a:pt x="246" y="255"/>
                  </a:cubicBezTo>
                  <a:cubicBezTo>
                    <a:pt x="246" y="255"/>
                    <a:pt x="247" y="251"/>
                    <a:pt x="245" y="252"/>
                  </a:cubicBezTo>
                  <a:cubicBezTo>
                    <a:pt x="243" y="253"/>
                    <a:pt x="239" y="260"/>
                    <a:pt x="236" y="261"/>
                  </a:cubicBezTo>
                  <a:cubicBezTo>
                    <a:pt x="233" y="262"/>
                    <a:pt x="228" y="257"/>
                    <a:pt x="226" y="257"/>
                  </a:cubicBezTo>
                  <a:cubicBezTo>
                    <a:pt x="224" y="257"/>
                    <a:pt x="224" y="261"/>
                    <a:pt x="222" y="259"/>
                  </a:cubicBezTo>
                  <a:cubicBezTo>
                    <a:pt x="220" y="257"/>
                    <a:pt x="214" y="250"/>
                    <a:pt x="212" y="246"/>
                  </a:cubicBezTo>
                  <a:cubicBezTo>
                    <a:pt x="210" y="242"/>
                    <a:pt x="212" y="238"/>
                    <a:pt x="210" y="235"/>
                  </a:cubicBezTo>
                  <a:cubicBezTo>
                    <a:pt x="208" y="232"/>
                    <a:pt x="204" y="231"/>
                    <a:pt x="202" y="225"/>
                  </a:cubicBezTo>
                  <a:cubicBezTo>
                    <a:pt x="200" y="219"/>
                    <a:pt x="203" y="198"/>
                    <a:pt x="196" y="199"/>
                  </a:cubicBezTo>
                  <a:cubicBezTo>
                    <a:pt x="189" y="200"/>
                    <a:pt x="177" y="241"/>
                    <a:pt x="158" y="233"/>
                  </a:cubicBezTo>
                  <a:cubicBezTo>
                    <a:pt x="142" y="228"/>
                    <a:pt x="97" y="159"/>
                    <a:pt x="84" y="150"/>
                  </a:cubicBezTo>
                  <a:cubicBezTo>
                    <a:pt x="75" y="138"/>
                    <a:pt x="63" y="119"/>
                    <a:pt x="49" y="114"/>
                  </a:cubicBezTo>
                  <a:cubicBezTo>
                    <a:pt x="40" y="110"/>
                    <a:pt x="21" y="105"/>
                    <a:pt x="21" y="105"/>
                  </a:cubicBezTo>
                  <a:cubicBezTo>
                    <a:pt x="17" y="94"/>
                    <a:pt x="10" y="85"/>
                    <a:pt x="5" y="75"/>
                  </a:cubicBezTo>
                  <a:cubicBezTo>
                    <a:pt x="5" y="73"/>
                    <a:pt x="8" y="53"/>
                    <a:pt x="11" y="48"/>
                  </a:cubicBezTo>
                  <a:cubicBezTo>
                    <a:pt x="12" y="43"/>
                    <a:pt x="0" y="44"/>
                    <a:pt x="0" y="41"/>
                  </a:cubicBezTo>
                  <a:cubicBezTo>
                    <a:pt x="0" y="37"/>
                    <a:pt x="8" y="27"/>
                    <a:pt x="10" y="25"/>
                  </a:cubicBezTo>
                  <a:close/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5" name="Freeform 443"/>
            <p:cNvSpPr>
              <a:spLocks/>
            </p:cNvSpPr>
            <p:nvPr/>
          </p:nvSpPr>
          <p:spPr bwMode="auto">
            <a:xfrm>
              <a:off x="2925" y="3022"/>
              <a:ext cx="223" cy="235"/>
            </a:xfrm>
            <a:custGeom>
              <a:avLst/>
              <a:gdLst>
                <a:gd name="T0" fmla="*/ 24 w 249"/>
                <a:gd name="T1" fmla="*/ 0 h 292"/>
                <a:gd name="T2" fmla="*/ 10 w 249"/>
                <a:gd name="T3" fmla="*/ 3 h 292"/>
                <a:gd name="T4" fmla="*/ 4 w 249"/>
                <a:gd name="T5" fmla="*/ 8 h 292"/>
                <a:gd name="T6" fmla="*/ 2 w 249"/>
                <a:gd name="T7" fmla="*/ 13 h 292"/>
                <a:gd name="T8" fmla="*/ 7 w 249"/>
                <a:gd name="T9" fmla="*/ 16 h 292"/>
                <a:gd name="T10" fmla="*/ 1 w 249"/>
                <a:gd name="T11" fmla="*/ 19 h 292"/>
                <a:gd name="T12" fmla="*/ 4 w 249"/>
                <a:gd name="T13" fmla="*/ 23 h 292"/>
                <a:gd name="T14" fmla="*/ 11 w 249"/>
                <a:gd name="T15" fmla="*/ 25 h 292"/>
                <a:gd name="T16" fmla="*/ 34 w 249"/>
                <a:gd name="T17" fmla="*/ 26 h 292"/>
                <a:gd name="T18" fmla="*/ 41 w 249"/>
                <a:gd name="T19" fmla="*/ 27 h 292"/>
                <a:gd name="T20" fmla="*/ 46 w 249"/>
                <a:gd name="T21" fmla="*/ 25 h 292"/>
                <a:gd name="T22" fmla="*/ 66 w 249"/>
                <a:gd name="T23" fmla="*/ 25 h 292"/>
                <a:gd name="T24" fmla="*/ 72 w 249"/>
                <a:gd name="T25" fmla="*/ 20 h 292"/>
                <a:gd name="T26" fmla="*/ 73 w 249"/>
                <a:gd name="T27" fmla="*/ 18 h 292"/>
                <a:gd name="T28" fmla="*/ 73 w 249"/>
                <a:gd name="T29" fmla="*/ 14 h 292"/>
                <a:gd name="T30" fmla="*/ 65 w 249"/>
                <a:gd name="T31" fmla="*/ 12 h 292"/>
                <a:gd name="T32" fmla="*/ 57 w 249"/>
                <a:gd name="T33" fmla="*/ 9 h 292"/>
                <a:gd name="T34" fmla="*/ 50 w 249"/>
                <a:gd name="T35" fmla="*/ 6 h 292"/>
                <a:gd name="T36" fmla="*/ 42 w 249"/>
                <a:gd name="T37" fmla="*/ 4 h 292"/>
                <a:gd name="T38" fmla="*/ 24 w 249"/>
                <a:gd name="T39" fmla="*/ 0 h 2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49" h="292">
                  <a:moveTo>
                    <a:pt x="82" y="0"/>
                  </a:moveTo>
                  <a:cubicBezTo>
                    <a:pt x="56" y="17"/>
                    <a:pt x="68" y="30"/>
                    <a:pt x="34" y="38"/>
                  </a:cubicBezTo>
                  <a:cubicBezTo>
                    <a:pt x="28" y="98"/>
                    <a:pt x="22" y="53"/>
                    <a:pt x="10" y="90"/>
                  </a:cubicBezTo>
                  <a:cubicBezTo>
                    <a:pt x="13" y="109"/>
                    <a:pt x="13" y="125"/>
                    <a:pt x="2" y="142"/>
                  </a:cubicBezTo>
                  <a:cubicBezTo>
                    <a:pt x="0" y="157"/>
                    <a:pt x="25" y="168"/>
                    <a:pt x="22" y="183"/>
                  </a:cubicBezTo>
                  <a:cubicBezTo>
                    <a:pt x="21" y="189"/>
                    <a:pt x="1" y="204"/>
                    <a:pt x="1" y="204"/>
                  </a:cubicBezTo>
                  <a:cubicBezTo>
                    <a:pt x="4" y="218"/>
                    <a:pt x="2" y="236"/>
                    <a:pt x="7" y="249"/>
                  </a:cubicBezTo>
                  <a:cubicBezTo>
                    <a:pt x="9" y="255"/>
                    <a:pt x="33" y="262"/>
                    <a:pt x="37" y="264"/>
                  </a:cubicBezTo>
                  <a:cubicBezTo>
                    <a:pt x="98" y="291"/>
                    <a:pt x="52" y="282"/>
                    <a:pt x="112" y="285"/>
                  </a:cubicBezTo>
                  <a:cubicBezTo>
                    <a:pt x="114" y="292"/>
                    <a:pt x="123" y="292"/>
                    <a:pt x="136" y="288"/>
                  </a:cubicBezTo>
                  <a:cubicBezTo>
                    <a:pt x="143" y="286"/>
                    <a:pt x="148" y="280"/>
                    <a:pt x="154" y="276"/>
                  </a:cubicBezTo>
                  <a:cubicBezTo>
                    <a:pt x="172" y="264"/>
                    <a:pt x="205" y="270"/>
                    <a:pt x="226" y="267"/>
                  </a:cubicBezTo>
                  <a:cubicBezTo>
                    <a:pt x="238" y="255"/>
                    <a:pt x="236" y="244"/>
                    <a:pt x="241" y="228"/>
                  </a:cubicBezTo>
                  <a:cubicBezTo>
                    <a:pt x="237" y="216"/>
                    <a:pt x="240" y="207"/>
                    <a:pt x="244" y="195"/>
                  </a:cubicBezTo>
                  <a:cubicBezTo>
                    <a:pt x="243" y="183"/>
                    <a:pt x="249" y="165"/>
                    <a:pt x="244" y="156"/>
                  </a:cubicBezTo>
                  <a:cubicBezTo>
                    <a:pt x="240" y="146"/>
                    <a:pt x="229" y="141"/>
                    <a:pt x="220" y="132"/>
                  </a:cubicBezTo>
                  <a:cubicBezTo>
                    <a:pt x="207" y="108"/>
                    <a:pt x="216" y="103"/>
                    <a:pt x="190" y="99"/>
                  </a:cubicBezTo>
                  <a:cubicBezTo>
                    <a:pt x="186" y="84"/>
                    <a:pt x="171" y="77"/>
                    <a:pt x="166" y="63"/>
                  </a:cubicBezTo>
                  <a:cubicBezTo>
                    <a:pt x="161" y="51"/>
                    <a:pt x="160" y="42"/>
                    <a:pt x="142" y="42"/>
                  </a:cubicBezTo>
                  <a:cubicBezTo>
                    <a:pt x="146" y="20"/>
                    <a:pt x="108" y="11"/>
                    <a:pt x="82" y="0"/>
                  </a:cubicBezTo>
                  <a:close/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6" name="Freeform 444"/>
            <p:cNvSpPr>
              <a:spLocks/>
            </p:cNvSpPr>
            <p:nvPr/>
          </p:nvSpPr>
          <p:spPr bwMode="auto">
            <a:xfrm>
              <a:off x="3886" y="3318"/>
              <a:ext cx="654" cy="548"/>
            </a:xfrm>
            <a:custGeom>
              <a:avLst/>
              <a:gdLst>
                <a:gd name="T0" fmla="*/ 2957 w 528"/>
                <a:gd name="T1" fmla="*/ 444 h 555"/>
                <a:gd name="T2" fmla="*/ 2957 w 528"/>
                <a:gd name="T3" fmla="*/ 358 h 555"/>
                <a:gd name="T4" fmla="*/ 2771 w 528"/>
                <a:gd name="T5" fmla="*/ 336 h 555"/>
                <a:gd name="T6" fmla="*/ 3788 w 528"/>
                <a:gd name="T7" fmla="*/ 267 h 555"/>
                <a:gd name="T8" fmla="*/ 5550 w 528"/>
                <a:gd name="T9" fmla="*/ 231 h 555"/>
                <a:gd name="T10" fmla="*/ 5176 w 528"/>
                <a:gd name="T11" fmla="*/ 184 h 555"/>
                <a:gd name="T12" fmla="*/ 5083 w 528"/>
                <a:gd name="T13" fmla="*/ 171 h 555"/>
                <a:gd name="T14" fmla="*/ 4628 w 528"/>
                <a:gd name="T15" fmla="*/ 145 h 555"/>
                <a:gd name="T16" fmla="*/ 4251 w 528"/>
                <a:gd name="T17" fmla="*/ 127 h 555"/>
                <a:gd name="T18" fmla="*/ 3975 w 528"/>
                <a:gd name="T19" fmla="*/ 94 h 555"/>
                <a:gd name="T20" fmla="*/ 3422 w 528"/>
                <a:gd name="T21" fmla="*/ 50 h 555"/>
                <a:gd name="T22" fmla="*/ 2957 w 528"/>
                <a:gd name="T23" fmla="*/ 26 h 555"/>
                <a:gd name="T24" fmla="*/ 2771 w 528"/>
                <a:gd name="T25" fmla="*/ 9 h 555"/>
                <a:gd name="T26" fmla="*/ 2396 w 528"/>
                <a:gd name="T27" fmla="*/ 26 h 555"/>
                <a:gd name="T28" fmla="*/ 2130 w 528"/>
                <a:gd name="T29" fmla="*/ 42 h 555"/>
                <a:gd name="T30" fmla="*/ 2039 w 528"/>
                <a:gd name="T31" fmla="*/ 68 h 555"/>
                <a:gd name="T32" fmla="*/ 2211 w 528"/>
                <a:gd name="T33" fmla="*/ 109 h 555"/>
                <a:gd name="T34" fmla="*/ 2039 w 528"/>
                <a:gd name="T35" fmla="*/ 109 h 555"/>
                <a:gd name="T36" fmla="*/ 1666 w 528"/>
                <a:gd name="T37" fmla="*/ 68 h 555"/>
                <a:gd name="T38" fmla="*/ 1377 w 528"/>
                <a:gd name="T39" fmla="*/ 39 h 555"/>
                <a:gd name="T40" fmla="*/ 1292 w 528"/>
                <a:gd name="T41" fmla="*/ 0 h 555"/>
                <a:gd name="T42" fmla="*/ 830 w 528"/>
                <a:gd name="T43" fmla="*/ 9 h 555"/>
                <a:gd name="T44" fmla="*/ 830 w 528"/>
                <a:gd name="T45" fmla="*/ 42 h 555"/>
                <a:gd name="T46" fmla="*/ 643 w 528"/>
                <a:gd name="T47" fmla="*/ 50 h 555"/>
                <a:gd name="T48" fmla="*/ 643 w 528"/>
                <a:gd name="T49" fmla="*/ 68 h 555"/>
                <a:gd name="T50" fmla="*/ 367 w 528"/>
                <a:gd name="T51" fmla="*/ 127 h 555"/>
                <a:gd name="T52" fmla="*/ 0 w 528"/>
                <a:gd name="T53" fmla="*/ 145 h 555"/>
                <a:gd name="T54" fmla="*/ 181 w 528"/>
                <a:gd name="T55" fmla="*/ 196 h 555"/>
                <a:gd name="T56" fmla="*/ 181 w 528"/>
                <a:gd name="T57" fmla="*/ 267 h 555"/>
                <a:gd name="T58" fmla="*/ 830 w 528"/>
                <a:gd name="T59" fmla="*/ 308 h 555"/>
                <a:gd name="T60" fmla="*/ 1377 w 528"/>
                <a:gd name="T61" fmla="*/ 350 h 555"/>
                <a:gd name="T62" fmla="*/ 1758 w 528"/>
                <a:gd name="T63" fmla="*/ 367 h 555"/>
                <a:gd name="T64" fmla="*/ 2039 w 528"/>
                <a:gd name="T65" fmla="*/ 391 h 555"/>
                <a:gd name="T66" fmla="*/ 2771 w 528"/>
                <a:gd name="T67" fmla="*/ 452 h 55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28" h="555">
                  <a:moveTo>
                    <a:pt x="281" y="554"/>
                  </a:moveTo>
                  <a:lnTo>
                    <a:pt x="281" y="510"/>
                  </a:lnTo>
                  <a:lnTo>
                    <a:pt x="281" y="501"/>
                  </a:lnTo>
                  <a:lnTo>
                    <a:pt x="281" y="413"/>
                  </a:lnTo>
                  <a:lnTo>
                    <a:pt x="263" y="404"/>
                  </a:lnTo>
                  <a:lnTo>
                    <a:pt x="263" y="387"/>
                  </a:lnTo>
                  <a:lnTo>
                    <a:pt x="272" y="387"/>
                  </a:lnTo>
                  <a:lnTo>
                    <a:pt x="360" y="308"/>
                  </a:lnTo>
                  <a:lnTo>
                    <a:pt x="527" y="308"/>
                  </a:lnTo>
                  <a:lnTo>
                    <a:pt x="527" y="264"/>
                  </a:lnTo>
                  <a:lnTo>
                    <a:pt x="527" y="255"/>
                  </a:lnTo>
                  <a:lnTo>
                    <a:pt x="492" y="211"/>
                  </a:lnTo>
                  <a:lnTo>
                    <a:pt x="483" y="202"/>
                  </a:lnTo>
                  <a:lnTo>
                    <a:pt x="483" y="193"/>
                  </a:lnTo>
                  <a:lnTo>
                    <a:pt x="457" y="167"/>
                  </a:lnTo>
                  <a:lnTo>
                    <a:pt x="439" y="167"/>
                  </a:lnTo>
                  <a:lnTo>
                    <a:pt x="413" y="158"/>
                  </a:lnTo>
                  <a:lnTo>
                    <a:pt x="404" y="149"/>
                  </a:lnTo>
                  <a:lnTo>
                    <a:pt x="378" y="141"/>
                  </a:lnTo>
                  <a:lnTo>
                    <a:pt x="378" y="105"/>
                  </a:lnTo>
                  <a:lnTo>
                    <a:pt x="351" y="105"/>
                  </a:lnTo>
                  <a:lnTo>
                    <a:pt x="325" y="61"/>
                  </a:lnTo>
                  <a:lnTo>
                    <a:pt x="325" y="53"/>
                  </a:lnTo>
                  <a:lnTo>
                    <a:pt x="281" y="26"/>
                  </a:lnTo>
                  <a:lnTo>
                    <a:pt x="281" y="9"/>
                  </a:lnTo>
                  <a:lnTo>
                    <a:pt x="263" y="9"/>
                  </a:lnTo>
                  <a:lnTo>
                    <a:pt x="246" y="26"/>
                  </a:lnTo>
                  <a:lnTo>
                    <a:pt x="228" y="26"/>
                  </a:lnTo>
                  <a:lnTo>
                    <a:pt x="210" y="44"/>
                  </a:lnTo>
                  <a:lnTo>
                    <a:pt x="202" y="53"/>
                  </a:lnTo>
                  <a:lnTo>
                    <a:pt x="193" y="61"/>
                  </a:lnTo>
                  <a:lnTo>
                    <a:pt x="193" y="79"/>
                  </a:lnTo>
                  <a:lnTo>
                    <a:pt x="210" y="105"/>
                  </a:lnTo>
                  <a:lnTo>
                    <a:pt x="210" y="123"/>
                  </a:lnTo>
                  <a:lnTo>
                    <a:pt x="202" y="123"/>
                  </a:lnTo>
                  <a:lnTo>
                    <a:pt x="193" y="123"/>
                  </a:lnTo>
                  <a:lnTo>
                    <a:pt x="167" y="105"/>
                  </a:lnTo>
                  <a:lnTo>
                    <a:pt x="158" y="79"/>
                  </a:lnTo>
                  <a:lnTo>
                    <a:pt x="149" y="61"/>
                  </a:lnTo>
                  <a:lnTo>
                    <a:pt x="131" y="44"/>
                  </a:lnTo>
                  <a:lnTo>
                    <a:pt x="131" y="26"/>
                  </a:lnTo>
                  <a:lnTo>
                    <a:pt x="123" y="0"/>
                  </a:lnTo>
                  <a:lnTo>
                    <a:pt x="96" y="0"/>
                  </a:lnTo>
                  <a:lnTo>
                    <a:pt x="79" y="9"/>
                  </a:lnTo>
                  <a:lnTo>
                    <a:pt x="79" y="26"/>
                  </a:lnTo>
                  <a:lnTo>
                    <a:pt x="79" y="53"/>
                  </a:lnTo>
                  <a:lnTo>
                    <a:pt x="70" y="53"/>
                  </a:lnTo>
                  <a:lnTo>
                    <a:pt x="61" y="61"/>
                  </a:lnTo>
                  <a:lnTo>
                    <a:pt x="35" y="79"/>
                  </a:lnTo>
                  <a:lnTo>
                    <a:pt x="61" y="79"/>
                  </a:lnTo>
                  <a:lnTo>
                    <a:pt x="61" y="141"/>
                  </a:lnTo>
                  <a:lnTo>
                    <a:pt x="35" y="149"/>
                  </a:lnTo>
                  <a:lnTo>
                    <a:pt x="0" y="149"/>
                  </a:lnTo>
                  <a:lnTo>
                    <a:pt x="0" y="167"/>
                  </a:lnTo>
                  <a:lnTo>
                    <a:pt x="0" y="211"/>
                  </a:lnTo>
                  <a:lnTo>
                    <a:pt x="17" y="229"/>
                  </a:lnTo>
                  <a:lnTo>
                    <a:pt x="17" y="299"/>
                  </a:lnTo>
                  <a:lnTo>
                    <a:pt x="17" y="308"/>
                  </a:lnTo>
                  <a:lnTo>
                    <a:pt x="35" y="316"/>
                  </a:lnTo>
                  <a:lnTo>
                    <a:pt x="79" y="352"/>
                  </a:lnTo>
                  <a:lnTo>
                    <a:pt x="96" y="369"/>
                  </a:lnTo>
                  <a:lnTo>
                    <a:pt x="131" y="404"/>
                  </a:lnTo>
                  <a:lnTo>
                    <a:pt x="158" y="413"/>
                  </a:lnTo>
                  <a:lnTo>
                    <a:pt x="167" y="422"/>
                  </a:lnTo>
                  <a:lnTo>
                    <a:pt x="193" y="440"/>
                  </a:lnTo>
                  <a:lnTo>
                    <a:pt x="193" y="448"/>
                  </a:lnTo>
                  <a:lnTo>
                    <a:pt x="228" y="501"/>
                  </a:lnTo>
                  <a:lnTo>
                    <a:pt x="263" y="519"/>
                  </a:lnTo>
                  <a:lnTo>
                    <a:pt x="281" y="554"/>
                  </a:lnTo>
                </a:path>
              </a:pathLst>
            </a:custGeom>
            <a:solidFill>
              <a:srgbClr val="0099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algn="ctr" rotWithShape="0">
                <a:schemeClr val="tx2"/>
              </a:outerShdw>
            </a:effec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7" name="Line 445"/>
            <p:cNvSpPr>
              <a:spLocks noChangeShapeType="1"/>
            </p:cNvSpPr>
            <p:nvPr/>
          </p:nvSpPr>
          <p:spPr bwMode="auto">
            <a:xfrm flipV="1">
              <a:off x="3171" y="2157"/>
              <a:ext cx="771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8" name="Line 446"/>
            <p:cNvSpPr>
              <a:spLocks noChangeShapeType="1"/>
            </p:cNvSpPr>
            <p:nvPr/>
          </p:nvSpPr>
          <p:spPr bwMode="auto">
            <a:xfrm flipV="1">
              <a:off x="3201" y="2719"/>
              <a:ext cx="99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099" name="Text Box 447"/>
            <p:cNvSpPr txBox="1">
              <a:spLocks noChangeArrowheads="1"/>
            </p:cNvSpPr>
            <p:nvPr/>
          </p:nvSpPr>
          <p:spPr bwMode="auto">
            <a:xfrm>
              <a:off x="4649" y="3067"/>
              <a:ext cx="60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Quintana Roo</a:t>
              </a:r>
            </a:p>
          </p:txBody>
        </p:sp>
        <p:sp>
          <p:nvSpPr>
            <p:cNvPr id="2100" name="Text Box 448"/>
            <p:cNvSpPr txBox="1">
              <a:spLocks noChangeArrowheads="1"/>
            </p:cNvSpPr>
            <p:nvPr/>
          </p:nvSpPr>
          <p:spPr bwMode="auto">
            <a:xfrm>
              <a:off x="1383" y="3113"/>
              <a:ext cx="65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MX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Aguascalientes</a:t>
              </a:r>
              <a:endParaRPr lang="es-ES" altLang="es-MX" sz="1000">
                <a:solidFill>
                  <a:prstClr val="black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01" name="Text Box 449"/>
            <p:cNvSpPr txBox="1">
              <a:spLocks noChangeArrowheads="1"/>
            </p:cNvSpPr>
            <p:nvPr/>
          </p:nvSpPr>
          <p:spPr bwMode="auto">
            <a:xfrm rot="3649648">
              <a:off x="1007" y="2056"/>
              <a:ext cx="78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Baja California Sur</a:t>
              </a:r>
            </a:p>
          </p:txBody>
        </p:sp>
        <p:sp>
          <p:nvSpPr>
            <p:cNvPr id="2102" name="Text Box 450"/>
            <p:cNvSpPr txBox="1">
              <a:spLocks noChangeArrowheads="1"/>
            </p:cNvSpPr>
            <p:nvPr/>
          </p:nvSpPr>
          <p:spPr bwMode="auto">
            <a:xfrm>
              <a:off x="1973" y="1706"/>
              <a:ext cx="5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Chihuahua</a:t>
              </a:r>
            </a:p>
          </p:txBody>
        </p:sp>
        <p:sp>
          <p:nvSpPr>
            <p:cNvPr id="2103" name="Text Box 451"/>
            <p:cNvSpPr txBox="1">
              <a:spLocks noChangeArrowheads="1"/>
            </p:cNvSpPr>
            <p:nvPr/>
          </p:nvSpPr>
          <p:spPr bwMode="auto">
            <a:xfrm>
              <a:off x="2517" y="1870"/>
              <a:ext cx="43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Coahuila</a:t>
              </a:r>
            </a:p>
          </p:txBody>
        </p:sp>
        <p:sp>
          <p:nvSpPr>
            <p:cNvPr id="2104" name="Text Box 452"/>
            <p:cNvSpPr txBox="1">
              <a:spLocks noChangeArrowheads="1"/>
            </p:cNvSpPr>
            <p:nvPr/>
          </p:nvSpPr>
          <p:spPr bwMode="auto">
            <a:xfrm rot="-1776447">
              <a:off x="2426" y="2387"/>
              <a:ext cx="48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Zacatecas</a:t>
              </a:r>
            </a:p>
          </p:txBody>
        </p:sp>
        <p:sp>
          <p:nvSpPr>
            <p:cNvPr id="2105" name="Text Box 453"/>
            <p:cNvSpPr txBox="1">
              <a:spLocks noChangeArrowheads="1"/>
            </p:cNvSpPr>
            <p:nvPr/>
          </p:nvSpPr>
          <p:spPr bwMode="auto">
            <a:xfrm>
              <a:off x="2245" y="2886"/>
              <a:ext cx="36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Jalisco</a:t>
              </a:r>
            </a:p>
          </p:txBody>
        </p:sp>
        <p:sp>
          <p:nvSpPr>
            <p:cNvPr id="2106" name="Text Box 454"/>
            <p:cNvSpPr txBox="1">
              <a:spLocks noChangeArrowheads="1"/>
            </p:cNvSpPr>
            <p:nvPr/>
          </p:nvSpPr>
          <p:spPr bwMode="auto">
            <a:xfrm>
              <a:off x="2472" y="3067"/>
              <a:ext cx="50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Michoacán</a:t>
              </a:r>
            </a:p>
          </p:txBody>
        </p:sp>
        <p:sp>
          <p:nvSpPr>
            <p:cNvPr id="2107" name="Text Box 455"/>
            <p:cNvSpPr txBox="1">
              <a:spLocks noChangeArrowheads="1"/>
            </p:cNvSpPr>
            <p:nvPr/>
          </p:nvSpPr>
          <p:spPr bwMode="auto">
            <a:xfrm>
              <a:off x="3333" y="3430"/>
              <a:ext cx="4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Oaxaca</a:t>
              </a:r>
            </a:p>
          </p:txBody>
        </p:sp>
        <p:sp>
          <p:nvSpPr>
            <p:cNvPr id="2108" name="Text Box 456"/>
            <p:cNvSpPr txBox="1">
              <a:spLocks noChangeArrowheads="1"/>
            </p:cNvSpPr>
            <p:nvPr/>
          </p:nvSpPr>
          <p:spPr bwMode="auto">
            <a:xfrm>
              <a:off x="3969" y="3503"/>
              <a:ext cx="4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Chiapas</a:t>
              </a:r>
            </a:p>
          </p:txBody>
        </p:sp>
        <p:sp>
          <p:nvSpPr>
            <p:cNvPr id="2109" name="Text Box 457"/>
            <p:cNvSpPr txBox="1">
              <a:spLocks noChangeArrowheads="1"/>
            </p:cNvSpPr>
            <p:nvPr/>
          </p:nvSpPr>
          <p:spPr bwMode="auto">
            <a:xfrm>
              <a:off x="2109" y="2160"/>
              <a:ext cx="42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Durango</a:t>
              </a:r>
            </a:p>
          </p:txBody>
        </p:sp>
        <p:sp>
          <p:nvSpPr>
            <p:cNvPr id="2110" name="Text Box 458"/>
            <p:cNvSpPr txBox="1">
              <a:spLocks noChangeArrowheads="1"/>
            </p:cNvSpPr>
            <p:nvPr/>
          </p:nvSpPr>
          <p:spPr bwMode="auto">
            <a:xfrm rot="-2131183">
              <a:off x="2607" y="2750"/>
              <a:ext cx="5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Guanajuato</a:t>
              </a:r>
            </a:p>
          </p:txBody>
        </p:sp>
        <p:sp>
          <p:nvSpPr>
            <p:cNvPr id="2111" name="Text Box 459"/>
            <p:cNvSpPr txBox="1">
              <a:spLocks noChangeArrowheads="1"/>
            </p:cNvSpPr>
            <p:nvPr/>
          </p:nvSpPr>
          <p:spPr bwMode="auto">
            <a:xfrm>
              <a:off x="2744" y="3249"/>
              <a:ext cx="4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Guerrero</a:t>
              </a:r>
            </a:p>
          </p:txBody>
        </p:sp>
        <p:sp>
          <p:nvSpPr>
            <p:cNvPr id="2112" name="Text Box 460"/>
            <p:cNvSpPr txBox="1">
              <a:spLocks noChangeArrowheads="1"/>
            </p:cNvSpPr>
            <p:nvPr/>
          </p:nvSpPr>
          <p:spPr bwMode="auto">
            <a:xfrm>
              <a:off x="3198" y="3113"/>
              <a:ext cx="317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8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Puebla</a:t>
              </a:r>
            </a:p>
          </p:txBody>
        </p:sp>
        <p:sp>
          <p:nvSpPr>
            <p:cNvPr id="2113" name="Text Box 461"/>
            <p:cNvSpPr txBox="1">
              <a:spLocks noChangeArrowheads="1"/>
            </p:cNvSpPr>
            <p:nvPr/>
          </p:nvSpPr>
          <p:spPr bwMode="auto">
            <a:xfrm>
              <a:off x="2705" y="2478"/>
              <a:ext cx="44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San Luis </a:t>
              </a:r>
            </a:p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Potosí</a:t>
              </a:r>
            </a:p>
          </p:txBody>
        </p:sp>
        <p:sp>
          <p:nvSpPr>
            <p:cNvPr id="2114" name="Text Box 462"/>
            <p:cNvSpPr txBox="1">
              <a:spLocks noChangeArrowheads="1"/>
            </p:cNvSpPr>
            <p:nvPr/>
          </p:nvSpPr>
          <p:spPr bwMode="auto">
            <a:xfrm rot="3011074">
              <a:off x="1841" y="2256"/>
              <a:ext cx="38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Sinaloa</a:t>
              </a:r>
            </a:p>
          </p:txBody>
        </p:sp>
        <p:sp>
          <p:nvSpPr>
            <p:cNvPr id="2115" name="Text Box 463"/>
            <p:cNvSpPr txBox="1">
              <a:spLocks noChangeArrowheads="1"/>
            </p:cNvSpPr>
            <p:nvPr/>
          </p:nvSpPr>
          <p:spPr bwMode="auto">
            <a:xfrm>
              <a:off x="3885" y="3159"/>
              <a:ext cx="381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8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 Tabasco</a:t>
              </a:r>
            </a:p>
          </p:txBody>
        </p:sp>
        <p:sp>
          <p:nvSpPr>
            <p:cNvPr id="2116" name="Text Box 464"/>
            <p:cNvSpPr txBox="1">
              <a:spLocks noChangeArrowheads="1"/>
            </p:cNvSpPr>
            <p:nvPr/>
          </p:nvSpPr>
          <p:spPr bwMode="auto">
            <a:xfrm rot="-4260237">
              <a:off x="2937" y="2329"/>
              <a:ext cx="5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Tamaulipas</a:t>
              </a:r>
            </a:p>
          </p:txBody>
        </p:sp>
        <p:sp>
          <p:nvSpPr>
            <p:cNvPr id="2117" name="Text Box 465"/>
            <p:cNvSpPr txBox="1">
              <a:spLocks noChangeArrowheads="1"/>
            </p:cNvSpPr>
            <p:nvPr/>
          </p:nvSpPr>
          <p:spPr bwMode="auto">
            <a:xfrm>
              <a:off x="4422" y="2840"/>
              <a:ext cx="46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Yucatán</a:t>
              </a:r>
            </a:p>
          </p:txBody>
        </p:sp>
        <p:sp>
          <p:nvSpPr>
            <p:cNvPr id="2118" name="Text Box 466"/>
            <p:cNvSpPr txBox="1">
              <a:spLocks noChangeArrowheads="1"/>
            </p:cNvSpPr>
            <p:nvPr/>
          </p:nvSpPr>
          <p:spPr bwMode="auto">
            <a:xfrm>
              <a:off x="1904" y="3267"/>
              <a:ext cx="3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Colima</a:t>
              </a:r>
            </a:p>
          </p:txBody>
        </p:sp>
        <p:sp>
          <p:nvSpPr>
            <p:cNvPr id="2119" name="Text Box 467"/>
            <p:cNvSpPr txBox="1">
              <a:spLocks noChangeArrowheads="1"/>
            </p:cNvSpPr>
            <p:nvPr/>
          </p:nvSpPr>
          <p:spPr bwMode="auto">
            <a:xfrm>
              <a:off x="4163" y="3095"/>
              <a:ext cx="5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Campeche</a:t>
              </a:r>
            </a:p>
          </p:txBody>
        </p:sp>
        <p:sp>
          <p:nvSpPr>
            <p:cNvPr id="2120" name="Text Box 468"/>
            <p:cNvSpPr txBox="1">
              <a:spLocks noChangeArrowheads="1"/>
            </p:cNvSpPr>
            <p:nvPr/>
          </p:nvSpPr>
          <p:spPr bwMode="auto">
            <a:xfrm>
              <a:off x="2403" y="3582"/>
              <a:ext cx="45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1000" u="sng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Morelos</a:t>
              </a:r>
              <a:endParaRPr lang="es-ES_tradnl" altLang="es-MX" sz="2400" u="sng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1" name="Text Box 469"/>
            <p:cNvSpPr txBox="1">
              <a:spLocks noChangeArrowheads="1"/>
            </p:cNvSpPr>
            <p:nvPr/>
          </p:nvSpPr>
          <p:spPr bwMode="auto">
            <a:xfrm rot="3730788">
              <a:off x="735" y="1311"/>
              <a:ext cx="63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Baja California</a:t>
              </a:r>
            </a:p>
          </p:txBody>
        </p:sp>
        <p:sp>
          <p:nvSpPr>
            <p:cNvPr id="2122" name="Text Box 470"/>
            <p:cNvSpPr txBox="1">
              <a:spLocks noChangeArrowheads="1"/>
            </p:cNvSpPr>
            <p:nvPr/>
          </p:nvSpPr>
          <p:spPr bwMode="auto">
            <a:xfrm>
              <a:off x="1419" y="1462"/>
              <a:ext cx="37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Sonora</a:t>
              </a:r>
            </a:p>
          </p:txBody>
        </p:sp>
        <p:sp>
          <p:nvSpPr>
            <p:cNvPr id="2123" name="Text Box 471"/>
            <p:cNvSpPr txBox="1">
              <a:spLocks noChangeArrowheads="1"/>
            </p:cNvSpPr>
            <p:nvPr/>
          </p:nvSpPr>
          <p:spPr bwMode="auto">
            <a:xfrm>
              <a:off x="2925" y="2137"/>
              <a:ext cx="3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Nuevo</a:t>
              </a:r>
            </a:p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León</a:t>
              </a:r>
            </a:p>
          </p:txBody>
        </p:sp>
        <p:sp>
          <p:nvSpPr>
            <p:cNvPr id="2124" name="Text Box 472"/>
            <p:cNvSpPr txBox="1">
              <a:spLocks noChangeArrowheads="1"/>
            </p:cNvSpPr>
            <p:nvPr/>
          </p:nvSpPr>
          <p:spPr bwMode="auto">
            <a:xfrm rot="22011">
              <a:off x="2064" y="2614"/>
              <a:ext cx="36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6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Nayarit</a:t>
              </a:r>
            </a:p>
          </p:txBody>
        </p:sp>
        <p:sp>
          <p:nvSpPr>
            <p:cNvPr id="2125" name="Text Box 473"/>
            <p:cNvSpPr txBox="1">
              <a:spLocks noChangeArrowheads="1"/>
            </p:cNvSpPr>
            <p:nvPr/>
          </p:nvSpPr>
          <p:spPr bwMode="auto">
            <a:xfrm>
              <a:off x="3751" y="260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1000" u="sng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D.F</a:t>
              </a:r>
              <a:r>
                <a:rPr lang="es-ES_tradnl" altLang="es-MX" sz="10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.</a:t>
              </a:r>
              <a:endParaRPr lang="es-ES_tradnl" altLang="es-MX" sz="2400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6" name="Text Box 474"/>
            <p:cNvSpPr txBox="1">
              <a:spLocks noChangeArrowheads="1"/>
            </p:cNvSpPr>
            <p:nvPr/>
          </p:nvSpPr>
          <p:spPr bwMode="auto">
            <a:xfrm rot="-2797936">
              <a:off x="2868" y="3034"/>
              <a:ext cx="43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8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México</a:t>
              </a:r>
            </a:p>
          </p:txBody>
        </p:sp>
        <p:sp>
          <p:nvSpPr>
            <p:cNvPr id="2127" name="Text Box 475"/>
            <p:cNvSpPr txBox="1">
              <a:spLocks noChangeArrowheads="1"/>
            </p:cNvSpPr>
            <p:nvPr/>
          </p:nvSpPr>
          <p:spPr bwMode="auto">
            <a:xfrm>
              <a:off x="3797" y="2861"/>
              <a:ext cx="5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r>
                <a:rPr lang="es-ES_tradnl" altLang="es-MX" sz="1000" u="sng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Tlaxcala</a:t>
              </a:r>
              <a:endParaRPr lang="es-ES_tradnl" altLang="es-MX" sz="2400" u="sng">
                <a:solidFill>
                  <a:prstClr val="black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8" name="Text Box 476"/>
            <p:cNvSpPr txBox="1">
              <a:spLocks noChangeArrowheads="1"/>
            </p:cNvSpPr>
            <p:nvPr/>
          </p:nvSpPr>
          <p:spPr bwMode="auto">
            <a:xfrm rot="2694081">
              <a:off x="3276" y="2809"/>
              <a:ext cx="5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50000"/>
                </a:spcBef>
                <a:buFontTx/>
                <a:buNone/>
              </a:pPr>
              <a:endParaRPr lang="es-ES_tradnl" altLang="es-MX" sz="1000">
                <a:solidFill>
                  <a:prstClr val="black"/>
                </a:solidFill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2129" name="Text Box 477"/>
            <p:cNvSpPr txBox="1">
              <a:spLocks noChangeArrowheads="1"/>
            </p:cNvSpPr>
            <p:nvPr/>
          </p:nvSpPr>
          <p:spPr bwMode="auto">
            <a:xfrm rot="2194872">
              <a:off x="3505" y="3250"/>
              <a:ext cx="509" cy="13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006E99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</a:pPr>
              <a:r>
                <a:rPr lang="es-MX" altLang="es-MX" sz="800">
                  <a:solidFill>
                    <a:prstClr val="black"/>
                  </a:solidFill>
                  <a:latin typeface="Arial" charset="0"/>
                </a:rPr>
                <a:t>Veracruz Sur </a:t>
              </a:r>
              <a:endParaRPr lang="es-ES" altLang="es-MX" sz="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130" name="Text Box 478"/>
            <p:cNvSpPr txBox="1">
              <a:spLocks noChangeArrowheads="1"/>
            </p:cNvSpPr>
            <p:nvPr/>
          </p:nvSpPr>
          <p:spPr bwMode="auto">
            <a:xfrm rot="-2632058">
              <a:off x="2897" y="2839"/>
              <a:ext cx="334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6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Querétaro</a:t>
              </a:r>
            </a:p>
          </p:txBody>
        </p:sp>
        <p:sp>
          <p:nvSpPr>
            <p:cNvPr id="2131" name="Text Box 479"/>
            <p:cNvSpPr txBox="1">
              <a:spLocks noChangeArrowheads="1"/>
            </p:cNvSpPr>
            <p:nvPr/>
          </p:nvSpPr>
          <p:spPr bwMode="auto">
            <a:xfrm>
              <a:off x="3016" y="2886"/>
              <a:ext cx="33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defTabSz="457200"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MX" sz="800">
                  <a:solidFill>
                    <a:prstClr val="black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rPr>
                <a:t>Hidalgo</a:t>
              </a:r>
            </a:p>
          </p:txBody>
        </p:sp>
        <p:sp>
          <p:nvSpPr>
            <p:cNvPr id="2132" name="Line 480"/>
            <p:cNvSpPr>
              <a:spLocks noChangeShapeType="1"/>
            </p:cNvSpPr>
            <p:nvPr/>
          </p:nvSpPr>
          <p:spPr bwMode="auto">
            <a:xfrm flipV="1">
              <a:off x="3288" y="2976"/>
              <a:ext cx="555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133" name="Line 481"/>
            <p:cNvSpPr>
              <a:spLocks noChangeShapeType="1"/>
            </p:cNvSpPr>
            <p:nvPr/>
          </p:nvSpPr>
          <p:spPr bwMode="auto">
            <a:xfrm flipH="1">
              <a:off x="2656" y="3249"/>
              <a:ext cx="499" cy="3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134" name="Line 482"/>
            <p:cNvSpPr>
              <a:spLocks noChangeShapeType="1"/>
            </p:cNvSpPr>
            <p:nvPr/>
          </p:nvSpPr>
          <p:spPr bwMode="auto">
            <a:xfrm flipH="1">
              <a:off x="2154" y="3158"/>
              <a:ext cx="27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  <p:sp>
          <p:nvSpPr>
            <p:cNvPr id="2135" name="Line 483"/>
            <p:cNvSpPr>
              <a:spLocks noChangeShapeType="1"/>
            </p:cNvSpPr>
            <p:nvPr/>
          </p:nvSpPr>
          <p:spPr bwMode="auto">
            <a:xfrm flipH="1">
              <a:off x="1836" y="2750"/>
              <a:ext cx="791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57200"/>
              <a:endParaRPr lang="es-MX">
                <a:solidFill>
                  <a:prstClr val="black"/>
                </a:solidFill>
              </a:endParaRPr>
            </a:p>
          </p:txBody>
        </p:sp>
      </p:grpSp>
      <p:sp>
        <p:nvSpPr>
          <p:cNvPr id="2056" name="1 CuadroTexto"/>
          <p:cNvSpPr txBox="1">
            <a:spLocks noChangeArrowheads="1"/>
          </p:cNvSpPr>
          <p:nvPr/>
        </p:nvSpPr>
        <p:spPr bwMode="auto">
          <a:xfrm>
            <a:off x="6729413" y="2635250"/>
            <a:ext cx="2163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1200">
                <a:solidFill>
                  <a:prstClr val="black"/>
                </a:solidFill>
                <a:latin typeface="Arial" charset="0"/>
              </a:rPr>
              <a:t>20 Delegaciones en amarillo</a:t>
            </a: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1200">
                <a:solidFill>
                  <a:prstClr val="black"/>
                </a:solidFill>
                <a:latin typeface="Arial" charset="0"/>
              </a:rPr>
              <a:t>15 Delegaciones en verde </a:t>
            </a:r>
          </a:p>
        </p:txBody>
      </p:sp>
    </p:spTree>
    <p:extLst>
      <p:ext uri="{BB962C8B-B14F-4D97-AF65-F5344CB8AC3E}">
        <p14:creationId xmlns:p14="http://schemas.microsoft.com/office/powerpoint/2010/main" val="36301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587581"/>
            <a:ext cx="9144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6E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2000" b="1" dirty="0" smtClean="0">
                <a:solidFill>
                  <a:srgbClr val="002060"/>
                </a:solidFill>
                <a:latin typeface="Arial" charset="0"/>
              </a:rPr>
              <a:t>Semaforización </a:t>
            </a:r>
            <a:r>
              <a:rPr lang="es-MX" altLang="es-MX" sz="2000" b="1" dirty="0">
                <a:solidFill>
                  <a:srgbClr val="002060"/>
                </a:solidFill>
                <a:latin typeface="Arial" charset="0"/>
              </a:rPr>
              <a:t>de la alerta sanitaria para Influenza A H1N1, según Delegaciones.</a:t>
            </a:r>
            <a:endParaRPr lang="es-ES" altLang="es-MX" sz="20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076" name="2 CuadroTexto"/>
          <p:cNvSpPr txBox="1">
            <a:spLocks noChangeArrowheads="1"/>
          </p:cNvSpPr>
          <p:nvPr/>
        </p:nvSpPr>
        <p:spPr bwMode="auto">
          <a:xfrm>
            <a:off x="971550" y="6562725"/>
            <a:ext cx="33496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1100">
                <a:solidFill>
                  <a:prstClr val="black"/>
                </a:solidFill>
                <a:latin typeface="Arial" charset="0"/>
              </a:rPr>
              <a:t>*Se requieren dos semanas para cambiar de nivel </a:t>
            </a: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268413"/>
            <a:ext cx="4176712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50825" y="1268413"/>
          <a:ext cx="4465637" cy="5187997"/>
        </p:xfrm>
        <a:graphic>
          <a:graphicData uri="http://schemas.openxmlformats.org/drawingml/2006/table">
            <a:tbl>
              <a:tblPr/>
              <a:tblGrid>
                <a:gridCol w="967177"/>
                <a:gridCol w="967177"/>
                <a:gridCol w="967177"/>
                <a:gridCol w="959620"/>
                <a:gridCol w="604486"/>
              </a:tblGrid>
              <a:tr h="16243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effectLst/>
                          <a:latin typeface="Arial"/>
                        </a:rPr>
                        <a:t>EVALUACION DE LA SITUACION PARA INFLUENZA </a:t>
                      </a:r>
                    </a:p>
                  </a:txBody>
                  <a:tcPr marL="5752" marR="5752" marT="5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243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 SEMAFORIZACION DE LAS DELEGACIONES </a:t>
                      </a:r>
                    </a:p>
                  </a:txBody>
                  <a:tcPr marL="5752" marR="5752" marT="5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593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SEMANA 4, 19 al 25 de enero de 2014 </a:t>
                      </a:r>
                    </a:p>
                  </a:txBody>
                  <a:tcPr marL="5752" marR="5752" marT="57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2578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Delegación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extensión geográfica </a:t>
                      </a:r>
                    </a:p>
                  </a:txBody>
                  <a:tcPr marL="5752" marR="5752" marT="57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Tendencia </a:t>
                      </a:r>
                    </a:p>
                  </a:txBody>
                  <a:tcPr marL="5752" marR="5752" marT="57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Intensidad </a:t>
                      </a:r>
                      <a:br>
                        <a:rPr lang="es-MX" sz="700" b="1" i="0" u="none" strike="noStrike">
                          <a:effectLst/>
                          <a:latin typeface="Arial"/>
                        </a:rPr>
                      </a:br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(tasa de ataque última semana) </a:t>
                      </a:r>
                    </a:p>
                  </a:txBody>
                  <a:tcPr marL="5752" marR="5752" marT="57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Semáforo </a:t>
                      </a:r>
                    </a:p>
                  </a:txBody>
                  <a:tcPr marL="5752" marR="5752" marT="575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123446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 dirty="0">
                          <a:effectLst/>
                          <a:latin typeface="Arial"/>
                        </a:rPr>
                        <a:t>Aguascalientes </a:t>
                      </a:r>
                      <a:r>
                        <a:rPr lang="es-MX" sz="700" b="0" i="0" u="none" strike="noStrike" dirty="0">
                          <a:effectLst/>
                          <a:latin typeface="Arial"/>
                        </a:rPr>
                        <a:t>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16.7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100.0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Baja California Norte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46.3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Baja California Sur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11.1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19.0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Campeche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-28.6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Coahuila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8.9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-39.7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Colima 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50.0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Chiapas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50.0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Chihuahua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3.8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35.3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Durango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94.6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Guanajuato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-30.0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Guerrero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5.3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262.5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Hidalgo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31.6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55.3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0.020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Jalisco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150.5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0.040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México Oriente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10.7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México Poniente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7.7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Michoacán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191.7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0.020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Morelos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650.0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Nayarit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8.0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137.5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Nuevo León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12.5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85.7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0.020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Oaxaca 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11.5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117.2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0.020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5424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 dirty="0">
                          <a:effectLst/>
                          <a:latin typeface="Arial"/>
                        </a:rPr>
                        <a:t>Puebla 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22.0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Querétaro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0.020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 dirty="0">
                          <a:effectLst/>
                          <a:latin typeface="Arial"/>
                        </a:rPr>
                        <a:t>Quintana Roo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16.7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30.8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 dirty="0">
                          <a:effectLst/>
                          <a:latin typeface="Arial"/>
                        </a:rPr>
                        <a:t>San Luis Potosí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22.2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7.0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0.030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Sinaloa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-4.9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Sonora 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5.7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81.5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Tabasco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66.7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Tamaulipas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1" i="0" u="none" strike="noStrike" dirty="0">
                          <a:effectLst/>
                          <a:latin typeface="Arial"/>
                        </a:rPr>
                        <a:t>Tlaxcala            </a:t>
                      </a:r>
                      <a:r>
                        <a:rPr lang="es-MX" sz="700" b="0" i="0" u="none" strike="noStrike" dirty="0">
                          <a:effectLst/>
                          <a:latin typeface="Arial"/>
                        </a:rPr>
                        <a:t>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121.4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Veracruz Norte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-31.6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Veracruz Sur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7.4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-19.6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V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Yucatán  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10.3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-26.5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0.000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Zacatecas  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20.3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0.030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D.F. Norte 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39.5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29.4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430">
                <a:tc>
                  <a:txBody>
                    <a:bodyPr/>
                    <a:lstStyle/>
                    <a:p>
                      <a:pPr algn="l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D.F. Sur         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35.0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6949"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Nacional 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12.5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MX" sz="700" b="1" i="0" u="none" strike="noStrike">
                          <a:effectLst/>
                          <a:latin typeface="Arial"/>
                        </a:rPr>
                        <a:t>39.3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0.010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>
                          <a:effectLst/>
                          <a:latin typeface="Arial"/>
                        </a:rPr>
                        <a:t>A</a:t>
                      </a:r>
                    </a:p>
                  </a:txBody>
                  <a:tcPr marL="5752" marR="5752" marT="57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53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700" b="0" i="0" u="none" strike="noStrike" dirty="0">
                          <a:effectLst/>
                          <a:latin typeface="Arial"/>
                        </a:rPr>
                        <a:t>*Observaciones: Para que una Delegación pase a Rojo, se requiere que la capacidad de los servicios  de salud  en los hospitales se vea rebasado de su capacidad máxima</a:t>
                      </a:r>
                    </a:p>
                  </a:txBody>
                  <a:tcPr marL="5752" marR="5752" marT="57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2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6 Rectángulo"/>
          <p:cNvSpPr>
            <a:spLocks noChangeArrowheads="1"/>
          </p:cNvSpPr>
          <p:nvPr/>
        </p:nvSpPr>
        <p:spPr bwMode="auto">
          <a:xfrm>
            <a:off x="0" y="0"/>
            <a:ext cx="9144000" cy="9366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endParaRPr lang="en-US" altLang="es-MX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71438"/>
            <a:ext cx="9144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006E99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2000" b="1" dirty="0">
                <a:solidFill>
                  <a:srgbClr val="002060"/>
                </a:solidFill>
                <a:latin typeface="Arial" charset="0"/>
              </a:rPr>
              <a:t>1. IMSS- Criterios para  la semaforización de la alerta sanitaria</a:t>
            </a:r>
          </a:p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s-MX" altLang="es-MX" sz="2000" b="1" dirty="0">
                <a:solidFill>
                  <a:srgbClr val="002060"/>
                </a:solidFill>
                <a:latin typeface="Arial" charset="0"/>
              </a:rPr>
              <a:t> para Influenza A H1N1</a:t>
            </a:r>
            <a:endParaRPr lang="es-ES" altLang="es-MX" sz="2000" b="1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806450"/>
            <a:ext cx="9170988" cy="60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0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381</Words>
  <Application>Microsoft Office PowerPoint</Application>
  <PresentationFormat>Presentación en pantalla (4:3)</PresentationFormat>
  <Paragraphs>237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Concepción Grajales Muñiz</dc:creator>
  <cp:lastModifiedBy>Concepción Grajales Muñiz</cp:lastModifiedBy>
  <cp:revision>1</cp:revision>
  <dcterms:created xsi:type="dcterms:W3CDTF">2014-01-31T15:24:12Z</dcterms:created>
  <dcterms:modified xsi:type="dcterms:W3CDTF">2014-01-31T15:25:36Z</dcterms:modified>
</cp:coreProperties>
</file>